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Lst>
  <p:sldSz cx="18288000" cy="10287000"/>
  <p:notesSz cx="6858000" cy="9144000"/>
  <p:embeddedFontLst>
    <p:embeddedFont>
      <p:font typeface="Della Respira" panose="020B0604020202020204" charset="0"/>
      <p:regular r:id="rId13"/>
    </p:embeddedFont>
    <p:embeddedFont>
      <p:font typeface="Gagalin"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713"/>
    <a:srgbClr val="0F0D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658870-32F9-40B9-8872-A3562E545219}" v="50" dt="2025-04-22T08:58:09.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ka Sowjanya" userId="c13b733f5a5fd603" providerId="LiveId" clId="{C8658870-32F9-40B9-8872-A3562E545219}"/>
    <pc:docChg chg="undo custSel addSld modSld sldOrd modShowInfo">
      <pc:chgData name="Makka Sowjanya" userId="c13b733f5a5fd603" providerId="LiveId" clId="{C8658870-32F9-40B9-8872-A3562E545219}" dt="2025-04-29T09:36:48.137" v="531" actId="2711"/>
      <pc:docMkLst>
        <pc:docMk/>
      </pc:docMkLst>
      <pc:sldChg chg="addSp delSp modSp mod">
        <pc:chgData name="Makka Sowjanya" userId="c13b733f5a5fd603" providerId="LiveId" clId="{C8658870-32F9-40B9-8872-A3562E545219}" dt="2025-04-22T08:35:19.661" v="338" actId="1076"/>
        <pc:sldMkLst>
          <pc:docMk/>
          <pc:sldMk cId="0" sldId="257"/>
        </pc:sldMkLst>
        <pc:spChg chg="add mod">
          <ac:chgData name="Makka Sowjanya" userId="c13b733f5a5fd603" providerId="LiveId" clId="{C8658870-32F9-40B9-8872-A3562E545219}" dt="2025-04-22T08:34:56.844" v="334" actId="1076"/>
          <ac:spMkLst>
            <pc:docMk/>
            <pc:sldMk cId="0" sldId="257"/>
            <ac:spMk id="3" creationId="{ABE588C8-0382-5220-A66A-4E647529990D}"/>
          </ac:spMkLst>
        </pc:spChg>
        <pc:spChg chg="add mod">
          <ac:chgData name="Makka Sowjanya" userId="c13b733f5a5fd603" providerId="LiveId" clId="{C8658870-32F9-40B9-8872-A3562E545219}" dt="2025-04-22T08:35:05.570" v="336" actId="1076"/>
          <ac:spMkLst>
            <pc:docMk/>
            <pc:sldMk cId="0" sldId="257"/>
            <ac:spMk id="5" creationId="{E8F4FD92-CE20-26CC-A41E-30B263DBF7C0}"/>
          </ac:spMkLst>
        </pc:spChg>
        <pc:spChg chg="add mod">
          <ac:chgData name="Makka Sowjanya" userId="c13b733f5a5fd603" providerId="LiveId" clId="{C8658870-32F9-40B9-8872-A3562E545219}" dt="2025-04-22T08:35:11.818" v="337" actId="1076"/>
          <ac:spMkLst>
            <pc:docMk/>
            <pc:sldMk cId="0" sldId="257"/>
            <ac:spMk id="7" creationId="{0DC13FF5-F020-949A-B16F-C5F9FCC0D3F0}"/>
          </ac:spMkLst>
        </pc:spChg>
        <pc:spChg chg="mod">
          <ac:chgData name="Makka Sowjanya" userId="c13b733f5a5fd603" providerId="LiveId" clId="{C8658870-32F9-40B9-8872-A3562E545219}" dt="2025-04-20T13:34:06.628" v="179" actId="1076"/>
          <ac:spMkLst>
            <pc:docMk/>
            <pc:sldMk cId="0" sldId="257"/>
            <ac:spMk id="9" creationId="{00000000-0000-0000-0000-000000000000}"/>
          </ac:spMkLst>
        </pc:spChg>
        <pc:spChg chg="mod">
          <ac:chgData name="Makka Sowjanya" userId="c13b733f5a5fd603" providerId="LiveId" clId="{C8658870-32F9-40B9-8872-A3562E545219}" dt="2025-04-20T13:29:23.027" v="128" actId="1076"/>
          <ac:spMkLst>
            <pc:docMk/>
            <pc:sldMk cId="0" sldId="257"/>
            <ac:spMk id="10" creationId="{00000000-0000-0000-0000-000000000000}"/>
          </ac:spMkLst>
        </pc:spChg>
        <pc:spChg chg="mod">
          <ac:chgData name="Makka Sowjanya" userId="c13b733f5a5fd603" providerId="LiveId" clId="{C8658870-32F9-40B9-8872-A3562E545219}" dt="2025-04-22T08:35:19.661" v="338" actId="1076"/>
          <ac:spMkLst>
            <pc:docMk/>
            <pc:sldMk cId="0" sldId="257"/>
            <ac:spMk id="17" creationId="{5937472F-9BFC-777C-4741-E715B7E624DA}"/>
          </ac:spMkLst>
        </pc:spChg>
      </pc:sldChg>
      <pc:sldChg chg="delSp modSp mod">
        <pc:chgData name="Makka Sowjanya" userId="c13b733f5a5fd603" providerId="LiveId" clId="{C8658870-32F9-40B9-8872-A3562E545219}" dt="2025-04-22T08:42:02.700" v="341" actId="478"/>
        <pc:sldMkLst>
          <pc:docMk/>
          <pc:sldMk cId="0" sldId="258"/>
        </pc:sldMkLst>
        <pc:spChg chg="mod">
          <ac:chgData name="Makka Sowjanya" userId="c13b733f5a5fd603" providerId="LiveId" clId="{C8658870-32F9-40B9-8872-A3562E545219}" dt="2025-04-22T08:41:08.405" v="339"/>
          <ac:spMkLst>
            <pc:docMk/>
            <pc:sldMk cId="0" sldId="258"/>
            <ac:spMk id="9" creationId="{00000000-0000-0000-0000-000000000000}"/>
          </ac:spMkLst>
        </pc:spChg>
      </pc:sldChg>
      <pc:sldChg chg="addSp delSp modSp mod">
        <pc:chgData name="Makka Sowjanya" userId="c13b733f5a5fd603" providerId="LiveId" clId="{C8658870-32F9-40B9-8872-A3562E545219}" dt="2025-04-22T08:53:01.204" v="364" actId="1076"/>
        <pc:sldMkLst>
          <pc:docMk/>
          <pc:sldMk cId="0" sldId="260"/>
        </pc:sldMkLst>
        <pc:spChg chg="mod">
          <ac:chgData name="Makka Sowjanya" userId="c13b733f5a5fd603" providerId="LiveId" clId="{C8658870-32F9-40B9-8872-A3562E545219}" dt="2025-04-20T13:36:01.307" v="190" actId="207"/>
          <ac:spMkLst>
            <pc:docMk/>
            <pc:sldMk cId="0" sldId="260"/>
            <ac:spMk id="2" creationId="{00000000-0000-0000-0000-000000000000}"/>
          </ac:spMkLst>
        </pc:spChg>
        <pc:spChg chg="mod">
          <ac:chgData name="Makka Sowjanya" userId="c13b733f5a5fd603" providerId="LiveId" clId="{C8658870-32F9-40B9-8872-A3562E545219}" dt="2025-04-22T08:53:01.204" v="364" actId="1076"/>
          <ac:spMkLst>
            <pc:docMk/>
            <pc:sldMk cId="0" sldId="260"/>
            <ac:spMk id="6" creationId="{00000000-0000-0000-0000-000000000000}"/>
          </ac:spMkLst>
        </pc:spChg>
        <pc:spChg chg="add mod">
          <ac:chgData name="Makka Sowjanya" userId="c13b733f5a5fd603" providerId="LiveId" clId="{C8658870-32F9-40B9-8872-A3562E545219}" dt="2025-04-22T08:52:56.012" v="361" actId="20577"/>
          <ac:spMkLst>
            <pc:docMk/>
            <pc:sldMk cId="0" sldId="260"/>
            <ac:spMk id="10" creationId="{34EBAED3-0FEE-2F47-BE11-3B972302CDFC}"/>
          </ac:spMkLst>
        </pc:spChg>
      </pc:sldChg>
      <pc:sldChg chg="addSp delSp modSp mod">
        <pc:chgData name="Makka Sowjanya" userId="c13b733f5a5fd603" providerId="LiveId" clId="{C8658870-32F9-40B9-8872-A3562E545219}" dt="2025-04-22T09:04:10.580" v="400" actId="20577"/>
        <pc:sldMkLst>
          <pc:docMk/>
          <pc:sldMk cId="0" sldId="261"/>
        </pc:sldMkLst>
        <pc:spChg chg="add mod">
          <ac:chgData name="Makka Sowjanya" userId="c13b733f5a5fd603" providerId="LiveId" clId="{C8658870-32F9-40B9-8872-A3562E545219}" dt="2025-04-22T09:04:10.580" v="400" actId="20577"/>
          <ac:spMkLst>
            <pc:docMk/>
            <pc:sldMk cId="0" sldId="261"/>
            <ac:spMk id="2" creationId="{B03A28A7-74F5-8FA8-F417-0EFDB74D1B92}"/>
          </ac:spMkLst>
        </pc:spChg>
        <pc:spChg chg="mod">
          <ac:chgData name="Makka Sowjanya" userId="c13b733f5a5fd603" providerId="LiveId" clId="{C8658870-32F9-40B9-8872-A3562E545219}" dt="2025-04-20T13:35:43.986" v="189" actId="207"/>
          <ac:spMkLst>
            <pc:docMk/>
            <pc:sldMk cId="0" sldId="261"/>
            <ac:spMk id="6" creationId="{00000000-0000-0000-0000-000000000000}"/>
          </ac:spMkLst>
        </pc:spChg>
        <pc:spChg chg="mod">
          <ac:chgData name="Makka Sowjanya" userId="c13b733f5a5fd603" providerId="LiveId" clId="{C8658870-32F9-40B9-8872-A3562E545219}" dt="2025-04-20T13:06:08.180" v="30" actId="20577"/>
          <ac:spMkLst>
            <pc:docMk/>
            <pc:sldMk cId="0" sldId="261"/>
            <ac:spMk id="9" creationId="{00000000-0000-0000-0000-000000000000}"/>
          </ac:spMkLst>
        </pc:spChg>
      </pc:sldChg>
      <pc:sldChg chg="modSp mod">
        <pc:chgData name="Makka Sowjanya" userId="c13b733f5a5fd603" providerId="LiveId" clId="{C8658870-32F9-40B9-8872-A3562E545219}" dt="2025-04-20T13:36:09.787" v="192" actId="313"/>
        <pc:sldMkLst>
          <pc:docMk/>
          <pc:sldMk cId="0" sldId="262"/>
        </pc:sldMkLst>
        <pc:spChg chg="mod">
          <ac:chgData name="Makka Sowjanya" userId="c13b733f5a5fd603" providerId="LiveId" clId="{C8658870-32F9-40B9-8872-A3562E545219}" dt="2025-04-20T13:36:09.787" v="192" actId="313"/>
          <ac:spMkLst>
            <pc:docMk/>
            <pc:sldMk cId="0" sldId="262"/>
            <ac:spMk id="8" creationId="{00000000-0000-0000-0000-000000000000}"/>
          </ac:spMkLst>
        </pc:spChg>
        <pc:grpChg chg="mod">
          <ac:chgData name="Makka Sowjanya" userId="c13b733f5a5fd603" providerId="LiveId" clId="{C8658870-32F9-40B9-8872-A3562E545219}" dt="2025-04-20T13:08:07.531" v="86" actId="1076"/>
          <ac:grpSpMkLst>
            <pc:docMk/>
            <pc:sldMk cId="0" sldId="262"/>
            <ac:grpSpMk id="5" creationId="{00000000-0000-0000-0000-000000000000}"/>
          </ac:grpSpMkLst>
        </pc:grpChg>
      </pc:sldChg>
      <pc:sldChg chg="addSp delSp modSp mod ord">
        <pc:chgData name="Makka Sowjanya" userId="c13b733f5a5fd603" providerId="LiveId" clId="{C8658870-32F9-40B9-8872-A3562E545219}" dt="2025-04-29T09:26:27.738" v="471" actId="1076"/>
        <pc:sldMkLst>
          <pc:docMk/>
          <pc:sldMk cId="0" sldId="263"/>
        </pc:sldMkLst>
        <pc:spChg chg="add del">
          <ac:chgData name="Makka Sowjanya" userId="c13b733f5a5fd603" providerId="LiveId" clId="{C8658870-32F9-40B9-8872-A3562E545219}" dt="2025-04-28T15:59:54.432" v="401" actId="478"/>
          <ac:spMkLst>
            <pc:docMk/>
            <pc:sldMk cId="0" sldId="263"/>
            <ac:spMk id="12" creationId="{2E26B1B9-46F4-05FC-148A-64427D43040C}"/>
          </ac:spMkLst>
        </pc:spChg>
        <pc:spChg chg="add del mod">
          <ac:chgData name="Makka Sowjanya" userId="c13b733f5a5fd603" providerId="LiveId" clId="{C8658870-32F9-40B9-8872-A3562E545219}" dt="2025-04-28T15:59:56.410" v="402" actId="478"/>
          <ac:spMkLst>
            <pc:docMk/>
            <pc:sldMk cId="0" sldId="263"/>
            <ac:spMk id="13" creationId="{254C7A9D-5075-3B43-07CC-809D9EDD63D5}"/>
          </ac:spMkLst>
        </pc:spChg>
        <pc:picChg chg="add del mod">
          <ac:chgData name="Makka Sowjanya" userId="c13b733f5a5fd603" providerId="LiveId" clId="{C8658870-32F9-40B9-8872-A3562E545219}" dt="2025-04-29T09:25:11.361" v="453" actId="478"/>
          <ac:picMkLst>
            <pc:docMk/>
            <pc:sldMk cId="0" sldId="263"/>
            <ac:picMk id="10" creationId="{40197A81-08C9-1676-5C23-6E77C6EDB496}"/>
          </ac:picMkLst>
        </pc:picChg>
        <pc:picChg chg="add mod modCrop">
          <ac:chgData name="Makka Sowjanya" userId="c13b733f5a5fd603" providerId="LiveId" clId="{C8658870-32F9-40B9-8872-A3562E545219}" dt="2025-04-29T09:26:22.452" v="469" actId="1076"/>
          <ac:picMkLst>
            <pc:docMk/>
            <pc:sldMk cId="0" sldId="263"/>
            <ac:picMk id="11" creationId="{1A55C1DB-4A0C-05E4-206F-D4F7568B93F2}"/>
          </ac:picMkLst>
        </pc:picChg>
        <pc:picChg chg="add del mod">
          <ac:chgData name="Makka Sowjanya" userId="c13b733f5a5fd603" providerId="LiveId" clId="{C8658870-32F9-40B9-8872-A3562E545219}" dt="2025-04-28T16:09:27.164" v="425" actId="478"/>
          <ac:picMkLst>
            <pc:docMk/>
            <pc:sldMk cId="0" sldId="263"/>
            <ac:picMk id="14" creationId="{AFADA55A-AE7D-36E5-A7EE-C5DC8B263CA8}"/>
          </ac:picMkLst>
        </pc:picChg>
        <pc:picChg chg="add mod">
          <ac:chgData name="Makka Sowjanya" userId="c13b733f5a5fd603" providerId="LiveId" clId="{C8658870-32F9-40B9-8872-A3562E545219}" dt="2025-04-29T09:26:24.899" v="470" actId="1076"/>
          <ac:picMkLst>
            <pc:docMk/>
            <pc:sldMk cId="0" sldId="263"/>
            <ac:picMk id="16" creationId="{CB30614D-9C3A-FFDF-3E0C-AA86622C1ED9}"/>
          </ac:picMkLst>
        </pc:picChg>
        <pc:picChg chg="add mod">
          <ac:chgData name="Makka Sowjanya" userId="c13b733f5a5fd603" providerId="LiveId" clId="{C8658870-32F9-40B9-8872-A3562E545219}" dt="2025-04-29T09:26:02.596" v="465" actId="1076"/>
          <ac:picMkLst>
            <pc:docMk/>
            <pc:sldMk cId="0" sldId="263"/>
            <ac:picMk id="18" creationId="{9D7AEF2D-6911-DC83-B1D0-F847F76313F8}"/>
          </ac:picMkLst>
        </pc:picChg>
        <pc:picChg chg="add mod">
          <ac:chgData name="Makka Sowjanya" userId="c13b733f5a5fd603" providerId="LiveId" clId="{C8658870-32F9-40B9-8872-A3562E545219}" dt="2025-04-29T09:26:06.009" v="466" actId="14100"/>
          <ac:picMkLst>
            <pc:docMk/>
            <pc:sldMk cId="0" sldId="263"/>
            <ac:picMk id="20" creationId="{2D6D3F74-8660-EAB3-8BC7-C0AB366078F2}"/>
          </ac:picMkLst>
        </pc:picChg>
        <pc:picChg chg="add del">
          <ac:chgData name="Makka Sowjanya" userId="c13b733f5a5fd603" providerId="LiveId" clId="{C8658870-32F9-40B9-8872-A3562E545219}" dt="2025-04-28T16:07:57.227" v="423" actId="478"/>
          <ac:picMkLst>
            <pc:docMk/>
            <pc:sldMk cId="0" sldId="263"/>
            <ac:picMk id="22" creationId="{B9C5FBD8-2C9F-1954-3137-D7C88B8E64DD}"/>
          </ac:picMkLst>
        </pc:picChg>
        <pc:picChg chg="add mod">
          <ac:chgData name="Makka Sowjanya" userId="c13b733f5a5fd603" providerId="LiveId" clId="{C8658870-32F9-40B9-8872-A3562E545219}" dt="2025-04-29T09:25:53.495" v="462" actId="14100"/>
          <ac:picMkLst>
            <pc:docMk/>
            <pc:sldMk cId="0" sldId="263"/>
            <ac:picMk id="24" creationId="{C9535734-727E-DBBD-347E-EBAD2F5389E5}"/>
          </ac:picMkLst>
        </pc:picChg>
        <pc:picChg chg="add mod">
          <ac:chgData name="Makka Sowjanya" userId="c13b733f5a5fd603" providerId="LiveId" clId="{C8658870-32F9-40B9-8872-A3562E545219}" dt="2025-04-29T09:26:27.738" v="471" actId="1076"/>
          <ac:picMkLst>
            <pc:docMk/>
            <pc:sldMk cId="0" sldId="263"/>
            <ac:picMk id="26" creationId="{668E6ABF-39E4-4CD9-701A-E5CA4F48ED02}"/>
          </ac:picMkLst>
        </pc:picChg>
      </pc:sldChg>
      <pc:sldChg chg="addSp delSp modSp mod ord">
        <pc:chgData name="Makka Sowjanya" userId="c13b733f5a5fd603" providerId="LiveId" clId="{C8658870-32F9-40B9-8872-A3562E545219}" dt="2025-04-29T09:36:17.899" v="529" actId="2711"/>
        <pc:sldMkLst>
          <pc:docMk/>
          <pc:sldMk cId="0" sldId="264"/>
        </pc:sldMkLst>
        <pc:spChg chg="add mod">
          <ac:chgData name="Makka Sowjanya" userId="c13b733f5a5fd603" providerId="LiveId" clId="{C8658870-32F9-40B9-8872-A3562E545219}" dt="2025-04-29T09:36:17.899" v="529" actId="2711"/>
          <ac:spMkLst>
            <pc:docMk/>
            <pc:sldMk cId="0" sldId="264"/>
            <ac:spMk id="3" creationId="{CD2208E3-4E54-DE08-1EE6-2A2FB8C4C88D}"/>
          </ac:spMkLst>
        </pc:spChg>
        <pc:spChg chg="del mod">
          <ac:chgData name="Makka Sowjanya" userId="c13b733f5a5fd603" providerId="LiveId" clId="{C8658870-32F9-40B9-8872-A3562E545219}" dt="2025-04-29T09:30:33.012" v="500"/>
          <ac:spMkLst>
            <pc:docMk/>
            <pc:sldMk cId="0" sldId="264"/>
            <ac:spMk id="5" creationId="{00000000-0000-0000-0000-000000000000}"/>
          </ac:spMkLst>
        </pc:spChg>
        <pc:spChg chg="del mod">
          <ac:chgData name="Makka Sowjanya" userId="c13b733f5a5fd603" providerId="LiveId" clId="{C8658870-32F9-40B9-8872-A3562E545219}" dt="2025-04-29T09:30:28.416" v="494"/>
          <ac:spMkLst>
            <pc:docMk/>
            <pc:sldMk cId="0" sldId="264"/>
            <ac:spMk id="6" creationId="{00000000-0000-0000-0000-000000000000}"/>
          </ac:spMkLst>
        </pc:spChg>
        <pc:spChg chg="add mod">
          <ac:chgData name="Makka Sowjanya" userId="c13b733f5a5fd603" providerId="LiveId" clId="{C8658870-32F9-40B9-8872-A3562E545219}" dt="2025-04-29T09:36:06.805" v="528" actId="255"/>
          <ac:spMkLst>
            <pc:docMk/>
            <pc:sldMk cId="0" sldId="264"/>
            <ac:spMk id="7" creationId="{078988B7-6AD7-A27C-71A6-7175ACF6BBBA}"/>
          </ac:spMkLst>
        </pc:spChg>
        <pc:spChg chg="add del">
          <ac:chgData name="Makka Sowjanya" userId="c13b733f5a5fd603" providerId="LiveId" clId="{C8658870-32F9-40B9-8872-A3562E545219}" dt="2025-04-20T13:36:32.931" v="198" actId="478"/>
          <ac:spMkLst>
            <pc:docMk/>
            <pc:sldMk cId="0" sldId="264"/>
            <ac:spMk id="9" creationId="{00000000-0000-0000-0000-000000000000}"/>
          </ac:spMkLst>
        </pc:spChg>
        <pc:spChg chg="add del mod">
          <ac:chgData name="Makka Sowjanya" userId="c13b733f5a5fd603" providerId="LiveId" clId="{C8658870-32F9-40B9-8872-A3562E545219}" dt="2025-04-28T16:14:33.784" v="446" actId="478"/>
          <ac:spMkLst>
            <pc:docMk/>
            <pc:sldMk cId="0" sldId="264"/>
            <ac:spMk id="21" creationId="{36AC6FBA-1E9D-203B-4159-B5CEBAA3FC0E}"/>
          </ac:spMkLst>
        </pc:spChg>
        <pc:picChg chg="add del mod">
          <ac:chgData name="Makka Sowjanya" userId="c13b733f5a5fd603" providerId="LiveId" clId="{C8658870-32F9-40B9-8872-A3562E545219}" dt="2025-04-28T16:16:10.983" v="447" actId="478"/>
          <ac:picMkLst>
            <pc:docMk/>
            <pc:sldMk cId="0" sldId="264"/>
            <ac:picMk id="18" creationId="{AF526398-2A1B-7309-783B-DF143517FA79}"/>
          </ac:picMkLst>
        </pc:picChg>
      </pc:sldChg>
      <pc:sldChg chg="addSp modSp ord">
        <pc:chgData name="Makka Sowjanya" userId="c13b733f5a5fd603" providerId="LiveId" clId="{C8658870-32F9-40B9-8872-A3562E545219}" dt="2025-04-28T16:16:17.903" v="451"/>
        <pc:sldMkLst>
          <pc:docMk/>
          <pc:sldMk cId="0" sldId="265"/>
        </pc:sldMkLst>
      </pc:sldChg>
      <pc:sldChg chg="addSp modSp add mod">
        <pc:chgData name="Makka Sowjanya" userId="c13b733f5a5fd603" providerId="LiveId" clId="{C8658870-32F9-40B9-8872-A3562E545219}" dt="2025-04-29T09:36:48.137" v="531" actId="2711"/>
        <pc:sldMkLst>
          <pc:docMk/>
          <pc:sldMk cId="2007736483" sldId="266"/>
        </pc:sldMkLst>
        <pc:spChg chg="add mod">
          <ac:chgData name="Makka Sowjanya" userId="c13b733f5a5fd603" providerId="LiveId" clId="{C8658870-32F9-40B9-8872-A3562E545219}" dt="2025-04-29T09:36:48.137" v="531" actId="2711"/>
          <ac:spMkLst>
            <pc:docMk/>
            <pc:sldMk cId="2007736483" sldId="266"/>
            <ac:spMk id="10" creationId="{FBD5A0B7-C440-FD5A-8D64-88D68B93E27E}"/>
          </ac:spMkLst>
        </pc:spChg>
        <pc:spChg chg="add mod">
          <ac:chgData name="Makka Sowjanya" userId="c13b733f5a5fd603" providerId="LiveId" clId="{C8658870-32F9-40B9-8872-A3562E545219}" dt="2025-04-29T09:36:32.690" v="530" actId="2711"/>
          <ac:spMkLst>
            <pc:docMk/>
            <pc:sldMk cId="2007736483" sldId="266"/>
            <ac:spMk id="12" creationId="{0476E7CB-160B-0F2D-572E-76C9788D771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sv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18DB2"/>
        </a:solidFill>
        <a:effectLst/>
      </p:bgPr>
    </p:bg>
    <p:spTree>
      <p:nvGrpSpPr>
        <p:cNvPr id="1" name=""/>
        <p:cNvGrpSpPr/>
        <p:nvPr/>
      </p:nvGrpSpPr>
      <p:grpSpPr>
        <a:xfrm>
          <a:off x="0" y="0"/>
          <a:ext cx="0" cy="0"/>
          <a:chOff x="0" y="0"/>
          <a:chExt cx="0" cy="0"/>
        </a:xfrm>
      </p:grpSpPr>
      <p:sp>
        <p:nvSpPr>
          <p:cNvPr id="2" name="TextBox 2"/>
          <p:cNvSpPr txBox="1"/>
          <p:nvPr/>
        </p:nvSpPr>
        <p:spPr>
          <a:xfrm>
            <a:off x="4510288" y="733425"/>
            <a:ext cx="11110712" cy="3799566"/>
          </a:xfrm>
          <a:prstGeom prst="rect">
            <a:avLst/>
          </a:prstGeom>
        </p:spPr>
        <p:txBody>
          <a:bodyPr wrap="square" lIns="0" tIns="0" rIns="0" bIns="0" rtlCol="0" anchor="t">
            <a:spAutoFit/>
          </a:bodyPr>
          <a:lstStyle/>
          <a:p>
            <a:pPr algn="ctr">
              <a:lnSpc>
                <a:spcPts val="33022"/>
              </a:lnSpc>
            </a:pPr>
            <a:r>
              <a:rPr lang="en-US" sz="25017" spc="-625" dirty="0">
                <a:solidFill>
                  <a:srgbClr val="FFFFFF"/>
                </a:solidFill>
                <a:latin typeface="Gagalin"/>
                <a:ea typeface="Gagalin"/>
                <a:cs typeface="Gagalin"/>
                <a:sym typeface="Gagalin"/>
              </a:rPr>
              <a:t>emotion</a:t>
            </a:r>
          </a:p>
        </p:txBody>
      </p:sp>
      <p:sp>
        <p:nvSpPr>
          <p:cNvPr id="3" name="Freeform 3"/>
          <p:cNvSpPr/>
          <p:nvPr/>
        </p:nvSpPr>
        <p:spPr>
          <a:xfrm>
            <a:off x="6718459" y="3855661"/>
            <a:ext cx="4851081" cy="3201714"/>
          </a:xfrm>
          <a:custGeom>
            <a:avLst/>
            <a:gdLst/>
            <a:ahLst/>
            <a:cxnLst/>
            <a:rect l="l" t="t" r="r" b="b"/>
            <a:pathLst>
              <a:path w="4851081" h="3201714">
                <a:moveTo>
                  <a:pt x="0" y="0"/>
                </a:moveTo>
                <a:lnTo>
                  <a:pt x="4851082" y="0"/>
                </a:lnTo>
                <a:lnTo>
                  <a:pt x="4851082" y="3201714"/>
                </a:lnTo>
                <a:lnTo>
                  <a:pt x="0" y="3201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71743" y="6589654"/>
            <a:ext cx="5932366" cy="4206587"/>
          </a:xfrm>
          <a:custGeom>
            <a:avLst/>
            <a:gdLst/>
            <a:ahLst/>
            <a:cxnLst/>
            <a:rect l="l" t="t" r="r" b="b"/>
            <a:pathLst>
              <a:path w="5932366" h="4206587">
                <a:moveTo>
                  <a:pt x="0" y="0"/>
                </a:moveTo>
                <a:lnTo>
                  <a:pt x="5932366" y="0"/>
                </a:lnTo>
                <a:lnTo>
                  <a:pt x="5932366" y="4206587"/>
                </a:lnTo>
                <a:lnTo>
                  <a:pt x="0" y="420658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rot="-1072473" flipH="1">
            <a:off x="14162421" y="113047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534941" y="511068"/>
            <a:ext cx="4103820" cy="4114800"/>
          </a:xfrm>
          <a:custGeom>
            <a:avLst/>
            <a:gdLst/>
            <a:ahLst/>
            <a:cxnLst/>
            <a:rect l="l" t="t" r="r" b="b"/>
            <a:pathLst>
              <a:path w="4103820" h="4114800">
                <a:moveTo>
                  <a:pt x="0" y="0"/>
                </a:moveTo>
                <a:lnTo>
                  <a:pt x="4103819" y="0"/>
                </a:lnTo>
                <a:lnTo>
                  <a:pt x="4103819"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763183" y="6114415"/>
            <a:ext cx="9267425" cy="3799566"/>
          </a:xfrm>
          <a:prstGeom prst="rect">
            <a:avLst/>
          </a:prstGeom>
        </p:spPr>
        <p:txBody>
          <a:bodyPr lIns="0" tIns="0" rIns="0" bIns="0" rtlCol="0" anchor="t">
            <a:spAutoFit/>
          </a:bodyPr>
          <a:lstStyle/>
          <a:p>
            <a:pPr algn="ctr">
              <a:lnSpc>
                <a:spcPts val="33022"/>
              </a:lnSpc>
            </a:pPr>
            <a:r>
              <a:rPr lang="en-US" sz="25017" spc="-625" dirty="0">
                <a:solidFill>
                  <a:srgbClr val="FFFFFF"/>
                </a:solidFill>
                <a:latin typeface="Gagalin"/>
                <a:ea typeface="Gagalin"/>
                <a:cs typeface="Gagalin"/>
                <a:sym typeface="Gagalin"/>
              </a:rPr>
              <a:t>plays</a:t>
            </a:r>
          </a:p>
        </p:txBody>
      </p:sp>
      <p:sp>
        <p:nvSpPr>
          <p:cNvPr id="8" name="TextBox 8"/>
          <p:cNvSpPr txBox="1"/>
          <p:nvPr/>
        </p:nvSpPr>
        <p:spPr>
          <a:xfrm>
            <a:off x="2050853" y="4847236"/>
            <a:ext cx="3868417" cy="1094740"/>
          </a:xfrm>
          <a:prstGeom prst="rect">
            <a:avLst/>
          </a:prstGeom>
        </p:spPr>
        <p:txBody>
          <a:bodyPr lIns="0" tIns="0" rIns="0" bIns="0" rtlCol="0" anchor="t">
            <a:spAutoFit/>
          </a:bodyPr>
          <a:lstStyle/>
          <a:p>
            <a:pPr algn="r">
              <a:lnSpc>
                <a:spcPts val="8959"/>
              </a:lnSpc>
            </a:pPr>
            <a:r>
              <a:rPr lang="en-US" sz="6399" spc="-127" dirty="0">
                <a:solidFill>
                  <a:srgbClr val="FFFFFF"/>
                </a:solidFill>
                <a:latin typeface="Della Respira"/>
                <a:ea typeface="Della Respira"/>
                <a:cs typeface="Della Respira"/>
                <a:sym typeface="Della Respira"/>
              </a:rPr>
              <a:t>Melody</a:t>
            </a:r>
          </a:p>
        </p:txBody>
      </p:sp>
      <p:sp>
        <p:nvSpPr>
          <p:cNvPr id="9" name="TextBox 9"/>
          <p:cNvSpPr txBox="1"/>
          <p:nvPr/>
        </p:nvSpPr>
        <p:spPr>
          <a:xfrm>
            <a:off x="12369641" y="5019675"/>
            <a:ext cx="3406029" cy="1094740"/>
          </a:xfrm>
          <a:prstGeom prst="rect">
            <a:avLst/>
          </a:prstGeom>
        </p:spPr>
        <p:txBody>
          <a:bodyPr lIns="0" tIns="0" rIns="0" bIns="0" rtlCol="0" anchor="t">
            <a:spAutoFit/>
          </a:bodyPr>
          <a:lstStyle/>
          <a:p>
            <a:pPr algn="l">
              <a:lnSpc>
                <a:spcPts val="8959"/>
              </a:lnSpc>
            </a:pPr>
            <a:r>
              <a:rPr lang="en-US" sz="6399" spc="-127" dirty="0">
                <a:solidFill>
                  <a:srgbClr val="FFFFFF"/>
                </a:solidFill>
                <a:latin typeface="Della Respira"/>
                <a:ea typeface="Della Respira"/>
                <a:cs typeface="Della Respira"/>
                <a:sym typeface="Della Respira"/>
              </a:rPr>
              <a:t>Stays!!</a:t>
            </a:r>
          </a:p>
        </p:txBody>
      </p:sp>
      <p:sp>
        <p:nvSpPr>
          <p:cNvPr id="10" name="Freeform 10"/>
          <p:cNvSpPr/>
          <p:nvPr/>
        </p:nvSpPr>
        <p:spPr>
          <a:xfrm>
            <a:off x="13723760" y="7745921"/>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p:cNvGrpSpPr/>
        <p:nvPr/>
      </p:nvGrpSpPr>
      <p:grpSpPr>
        <a:xfrm>
          <a:off x="0" y="0"/>
          <a:ext cx="0" cy="0"/>
          <a:chOff x="0" y="0"/>
          <a:chExt cx="0" cy="0"/>
        </a:xfrm>
      </p:grpSpPr>
      <p:sp>
        <p:nvSpPr>
          <p:cNvPr id="9" name="Freeform 9"/>
          <p:cNvSpPr/>
          <p:nvPr/>
        </p:nvSpPr>
        <p:spPr>
          <a:xfrm rot="-1344615" flipH="1">
            <a:off x="982913" y="-58188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794441" y="72009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3" name="TextBox 2">
            <a:extLst>
              <a:ext uri="{FF2B5EF4-FFF2-40B4-BE49-F238E27FC236}">
                <a16:creationId xmlns:a16="http://schemas.microsoft.com/office/drawing/2014/main" id="{CD2208E3-4E54-DE08-1EE6-2A2FB8C4C88D}"/>
              </a:ext>
            </a:extLst>
          </p:cNvPr>
          <p:cNvSpPr txBox="1"/>
          <p:nvPr/>
        </p:nvSpPr>
        <p:spPr>
          <a:xfrm>
            <a:off x="3352800" y="2030390"/>
            <a:ext cx="9144000" cy="2031325"/>
          </a:xfrm>
          <a:prstGeom prst="rect">
            <a:avLst/>
          </a:prstGeom>
          <a:noFill/>
        </p:spPr>
        <p:txBody>
          <a:bodyPr wrap="square">
            <a:spAutoFit/>
          </a:bodyPr>
          <a:lstStyle/>
          <a:p>
            <a:r>
              <a:rPr lang="en-IN" sz="5400" b="1" dirty="0">
                <a:latin typeface="Della Respira" panose="020B0604020202020204" charset="0"/>
              </a:rPr>
              <a:t>Result:</a:t>
            </a:r>
          </a:p>
          <a:p>
            <a:endParaRPr lang="en-IN" sz="5400" b="1" dirty="0"/>
          </a:p>
          <a:p>
            <a:endParaRPr lang="en-IN" dirty="0"/>
          </a:p>
        </p:txBody>
      </p:sp>
      <p:sp>
        <p:nvSpPr>
          <p:cNvPr id="7" name="TextBox 6">
            <a:extLst>
              <a:ext uri="{FF2B5EF4-FFF2-40B4-BE49-F238E27FC236}">
                <a16:creationId xmlns:a16="http://schemas.microsoft.com/office/drawing/2014/main" id="{078988B7-6AD7-A27C-71A6-7175ACF6BBBA}"/>
              </a:ext>
            </a:extLst>
          </p:cNvPr>
          <p:cNvSpPr txBox="1"/>
          <p:nvPr/>
        </p:nvSpPr>
        <p:spPr>
          <a:xfrm>
            <a:off x="4038600" y="3197723"/>
            <a:ext cx="9144000" cy="4401205"/>
          </a:xfrm>
          <a:prstGeom prst="rect">
            <a:avLst/>
          </a:prstGeom>
          <a:noFill/>
        </p:spPr>
        <p:txBody>
          <a:bodyPr wrap="square">
            <a:spAutoFit/>
          </a:bodyPr>
          <a:lstStyle/>
          <a:p>
            <a:r>
              <a:rPr lang="en-IN" sz="2800" dirty="0">
                <a:latin typeface="Della Respira" panose="020B0604020202020204" charset="0"/>
              </a:rPr>
              <a:t>Detected real-time facial emotions using webcam.</a:t>
            </a:r>
          </a:p>
          <a:p>
            <a:endParaRPr lang="en-IN" sz="2800" dirty="0">
              <a:latin typeface="Della Respira" panose="020B0604020202020204" charset="0"/>
            </a:endParaRPr>
          </a:p>
          <a:p>
            <a:r>
              <a:rPr lang="en-IN" sz="2800" dirty="0">
                <a:latin typeface="Della Respira" panose="020B0604020202020204" charset="0"/>
              </a:rPr>
              <a:t>Played emotion-matched songs automatically.</a:t>
            </a:r>
          </a:p>
          <a:p>
            <a:endParaRPr lang="en-IN" sz="2800" dirty="0">
              <a:latin typeface="Della Respira" panose="020B0604020202020204" charset="0"/>
            </a:endParaRPr>
          </a:p>
          <a:p>
            <a:r>
              <a:rPr lang="en-IN" sz="2800" dirty="0">
                <a:latin typeface="Della Respira" panose="020B0604020202020204" charset="0"/>
              </a:rPr>
              <a:t>Responded to voice commands like play, pause, stop, and next.</a:t>
            </a:r>
          </a:p>
          <a:p>
            <a:endParaRPr lang="en-IN" sz="2800" dirty="0">
              <a:latin typeface="Della Respira" panose="020B0604020202020204" charset="0"/>
            </a:endParaRPr>
          </a:p>
          <a:p>
            <a:r>
              <a:rPr lang="en-IN" sz="2800" dirty="0">
                <a:latin typeface="Della Respira" panose="020B0604020202020204" charset="0"/>
              </a:rPr>
              <a:t>Suggested mood-based activities.</a:t>
            </a:r>
          </a:p>
          <a:p>
            <a:endParaRPr lang="en-IN" sz="2800" dirty="0">
              <a:latin typeface="Della Respira" panose="020B0604020202020204" charset="0"/>
            </a:endParaRPr>
          </a:p>
          <a:p>
            <a:r>
              <a:rPr lang="en-IN" sz="2800" dirty="0">
                <a:latin typeface="Della Respira" panose="020B0604020202020204" charset="0"/>
              </a:rPr>
              <a:t>Smooth integration of vision, audio, and speech modules.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18DB2"/>
        </a:solidFill>
        <a:effectLst/>
      </p:bgPr>
    </p:bg>
    <p:spTree>
      <p:nvGrpSpPr>
        <p:cNvPr id="1" name=""/>
        <p:cNvGrpSpPr/>
        <p:nvPr/>
      </p:nvGrpSpPr>
      <p:grpSpPr>
        <a:xfrm>
          <a:off x="0" y="0"/>
          <a:ext cx="0" cy="0"/>
          <a:chOff x="0" y="0"/>
          <a:chExt cx="0" cy="0"/>
        </a:xfrm>
      </p:grpSpPr>
      <p:sp>
        <p:nvSpPr>
          <p:cNvPr id="2" name="TextBox 2"/>
          <p:cNvSpPr txBox="1"/>
          <p:nvPr/>
        </p:nvSpPr>
        <p:spPr>
          <a:xfrm>
            <a:off x="3027991" y="3639383"/>
            <a:ext cx="12232019" cy="4466628"/>
          </a:xfrm>
          <a:prstGeom prst="rect">
            <a:avLst/>
          </a:prstGeom>
        </p:spPr>
        <p:txBody>
          <a:bodyPr lIns="0" tIns="0" rIns="0" bIns="0" rtlCol="0" anchor="t">
            <a:spAutoFit/>
          </a:bodyPr>
          <a:lstStyle/>
          <a:p>
            <a:pPr algn="ctr">
              <a:lnSpc>
                <a:spcPts val="21106"/>
              </a:lnSpc>
            </a:pPr>
            <a:r>
              <a:rPr lang="en-US" sz="13028" spc="-325" dirty="0">
                <a:solidFill>
                  <a:srgbClr val="FFFFFF"/>
                </a:solidFill>
                <a:latin typeface="Gagalin"/>
                <a:ea typeface="Gagalin"/>
                <a:cs typeface="Gagalin"/>
                <a:sym typeface="Gagalin"/>
              </a:rPr>
              <a:t>THANK YOU</a:t>
            </a:r>
          </a:p>
          <a:p>
            <a:pPr algn="ctr">
              <a:lnSpc>
                <a:spcPts val="9901"/>
              </a:lnSpc>
            </a:pPr>
            <a:r>
              <a:rPr lang="en-US" sz="13028" spc="-325" dirty="0">
                <a:solidFill>
                  <a:srgbClr val="FFFFFF"/>
                </a:solidFill>
                <a:latin typeface="Gagalin"/>
                <a:ea typeface="Gagalin"/>
                <a:cs typeface="Gagalin"/>
                <a:sym typeface="Gagalin"/>
              </a:rPr>
              <a:t>FOR PLAYING!</a:t>
            </a:r>
          </a:p>
        </p:txBody>
      </p:sp>
      <p:sp>
        <p:nvSpPr>
          <p:cNvPr id="3" name="Freeform 3"/>
          <p:cNvSpPr/>
          <p:nvPr/>
        </p:nvSpPr>
        <p:spPr>
          <a:xfrm>
            <a:off x="7791546" y="2180989"/>
            <a:ext cx="2704909" cy="1785240"/>
          </a:xfrm>
          <a:custGeom>
            <a:avLst/>
            <a:gdLst/>
            <a:ahLst/>
            <a:cxnLst/>
            <a:rect l="l" t="t" r="r" b="b"/>
            <a:pathLst>
              <a:path w="2704909" h="1785240">
                <a:moveTo>
                  <a:pt x="0" y="0"/>
                </a:moveTo>
                <a:lnTo>
                  <a:pt x="2704908" y="0"/>
                </a:lnTo>
                <a:lnTo>
                  <a:pt x="2704908" y="1785239"/>
                </a:lnTo>
                <a:lnTo>
                  <a:pt x="0" y="17852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34941" y="6139397"/>
            <a:ext cx="4862569" cy="3448003"/>
          </a:xfrm>
          <a:custGeom>
            <a:avLst/>
            <a:gdLst/>
            <a:ahLst/>
            <a:cxnLst/>
            <a:rect l="l" t="t" r="r" b="b"/>
            <a:pathLst>
              <a:path w="4862569" h="3448003">
                <a:moveTo>
                  <a:pt x="0" y="0"/>
                </a:moveTo>
                <a:lnTo>
                  <a:pt x="4862568" y="0"/>
                </a:lnTo>
                <a:lnTo>
                  <a:pt x="4862568" y="3448003"/>
                </a:lnTo>
                <a:lnTo>
                  <a:pt x="0" y="3448003"/>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685814" y="-1041192"/>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6" name="Freeform 6"/>
          <p:cNvSpPr/>
          <p:nvPr/>
        </p:nvSpPr>
        <p:spPr>
          <a:xfrm rot="-1072473" flipH="1">
            <a:off x="14162421" y="957881"/>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14985989" y="6713739"/>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p:cNvGrpSpPr/>
        <p:nvPr/>
      </p:nvGrpSpPr>
      <p:grpSpPr>
        <a:xfrm>
          <a:off x="0" y="0"/>
          <a:ext cx="0" cy="0"/>
          <a:chOff x="0" y="0"/>
          <a:chExt cx="0" cy="0"/>
        </a:xfrm>
      </p:grpSpPr>
      <p:sp>
        <p:nvSpPr>
          <p:cNvPr id="8" name="Freeform 8"/>
          <p:cNvSpPr/>
          <p:nvPr/>
        </p:nvSpPr>
        <p:spPr>
          <a:xfrm rot="480697">
            <a:off x="-1006457" y="6878607"/>
            <a:ext cx="4070313" cy="2585463"/>
          </a:xfrm>
          <a:custGeom>
            <a:avLst/>
            <a:gdLst/>
            <a:ahLst/>
            <a:cxnLst/>
            <a:rect l="l" t="t" r="r" b="b"/>
            <a:pathLst>
              <a:path w="4070313" h="2585463">
                <a:moveTo>
                  <a:pt x="0" y="0"/>
                </a:moveTo>
                <a:lnTo>
                  <a:pt x="4070314" y="0"/>
                </a:lnTo>
                <a:lnTo>
                  <a:pt x="4070314" y="2585463"/>
                </a:lnTo>
                <a:lnTo>
                  <a:pt x="0" y="2585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699" y="1611545"/>
            <a:ext cx="15132261" cy="1769715"/>
          </a:xfrm>
          <a:prstGeom prst="rect">
            <a:avLst/>
          </a:prstGeom>
        </p:spPr>
        <p:txBody>
          <a:bodyPr lIns="0" tIns="0" rIns="0" bIns="0" rtlCol="0" anchor="t">
            <a:spAutoFit/>
          </a:bodyPr>
          <a:lstStyle/>
          <a:p>
            <a:pPr algn="ctr">
              <a:lnSpc>
                <a:spcPts val="15840"/>
              </a:lnSpc>
            </a:pPr>
            <a:r>
              <a:rPr lang="en-US" sz="10000" spc="-300" dirty="0" err="1">
                <a:solidFill>
                  <a:srgbClr val="4B412E"/>
                </a:solidFill>
                <a:latin typeface="Gagalin"/>
                <a:ea typeface="Gagalin"/>
                <a:cs typeface="Gagalin"/>
                <a:sym typeface="Gagalin"/>
              </a:rPr>
              <a:t>Collaboraters</a:t>
            </a:r>
            <a:endParaRPr lang="en-US" sz="10000" spc="-300" dirty="0">
              <a:solidFill>
                <a:srgbClr val="4B412E"/>
              </a:solidFill>
              <a:latin typeface="Gagalin"/>
              <a:ea typeface="Gagalin"/>
              <a:cs typeface="Gagalin"/>
              <a:sym typeface="Gagalin"/>
            </a:endParaRPr>
          </a:p>
        </p:txBody>
      </p:sp>
      <p:sp>
        <p:nvSpPr>
          <p:cNvPr id="10" name="Freeform 10"/>
          <p:cNvSpPr/>
          <p:nvPr/>
        </p:nvSpPr>
        <p:spPr>
          <a:xfrm rot="-831159">
            <a:off x="15367033" y="2241182"/>
            <a:ext cx="4070313" cy="2585463"/>
          </a:xfrm>
          <a:custGeom>
            <a:avLst/>
            <a:gdLst/>
            <a:ahLst/>
            <a:cxnLst/>
            <a:rect l="l" t="t" r="r" b="b"/>
            <a:pathLst>
              <a:path w="4070313" h="2585463">
                <a:moveTo>
                  <a:pt x="0" y="0"/>
                </a:moveTo>
                <a:lnTo>
                  <a:pt x="4070314" y="0"/>
                </a:lnTo>
                <a:lnTo>
                  <a:pt x="4070314" y="2585463"/>
                </a:lnTo>
                <a:lnTo>
                  <a:pt x="0" y="2585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1" name="Freeform 11"/>
          <p:cNvSpPr/>
          <p:nvPr/>
        </p:nvSpPr>
        <p:spPr>
          <a:xfrm>
            <a:off x="-1534941" y="511068"/>
            <a:ext cx="4103820" cy="4114800"/>
          </a:xfrm>
          <a:custGeom>
            <a:avLst/>
            <a:gdLst/>
            <a:ahLst/>
            <a:cxnLst/>
            <a:rect l="l" t="t" r="r" b="b"/>
            <a:pathLst>
              <a:path w="4103820" h="4114800">
                <a:moveTo>
                  <a:pt x="0" y="0"/>
                </a:moveTo>
                <a:lnTo>
                  <a:pt x="4103819" y="0"/>
                </a:lnTo>
                <a:lnTo>
                  <a:pt x="4103819"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855079" y="6387306"/>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819400" y="4148833"/>
            <a:ext cx="4131153" cy="622935"/>
          </a:xfrm>
          <a:prstGeom prst="rect">
            <a:avLst/>
          </a:prstGeom>
        </p:spPr>
        <p:txBody>
          <a:bodyPr lIns="0" tIns="0" rIns="0" bIns="0" rtlCol="0" anchor="t">
            <a:spAutoFit/>
          </a:bodyPr>
          <a:lstStyle/>
          <a:p>
            <a:pPr algn="ctr">
              <a:lnSpc>
                <a:spcPts val="5040"/>
              </a:lnSpc>
            </a:pPr>
            <a:r>
              <a:rPr lang="en-US" sz="3600" spc="-72" dirty="0">
                <a:solidFill>
                  <a:srgbClr val="4B412E"/>
                </a:solidFill>
                <a:latin typeface="Della Respira"/>
                <a:ea typeface="Della Respira"/>
                <a:cs typeface="Della Respira"/>
                <a:sym typeface="Della Respira"/>
              </a:rPr>
              <a:t>Sowjanya</a:t>
            </a:r>
          </a:p>
        </p:txBody>
      </p:sp>
      <p:sp>
        <p:nvSpPr>
          <p:cNvPr id="14" name="TextBox 14"/>
          <p:cNvSpPr txBox="1"/>
          <p:nvPr/>
        </p:nvSpPr>
        <p:spPr>
          <a:xfrm>
            <a:off x="2895600" y="5225950"/>
            <a:ext cx="4131153" cy="622935"/>
          </a:xfrm>
          <a:prstGeom prst="rect">
            <a:avLst/>
          </a:prstGeom>
        </p:spPr>
        <p:txBody>
          <a:bodyPr lIns="0" tIns="0" rIns="0" bIns="0" rtlCol="0" anchor="t">
            <a:spAutoFit/>
          </a:bodyPr>
          <a:lstStyle/>
          <a:p>
            <a:pPr algn="ctr">
              <a:lnSpc>
                <a:spcPts val="5040"/>
              </a:lnSpc>
            </a:pPr>
            <a:r>
              <a:rPr lang="en-US" sz="3600" spc="-72" dirty="0">
                <a:solidFill>
                  <a:srgbClr val="4B412E"/>
                </a:solidFill>
                <a:latin typeface="Della Respira"/>
                <a:ea typeface="Della Respira"/>
                <a:cs typeface="Della Respira"/>
                <a:sym typeface="Della Respira"/>
              </a:rPr>
              <a:t>Harshitha</a:t>
            </a:r>
          </a:p>
        </p:txBody>
      </p:sp>
      <p:sp>
        <p:nvSpPr>
          <p:cNvPr id="15" name="TextBox 15"/>
          <p:cNvSpPr txBox="1"/>
          <p:nvPr/>
        </p:nvSpPr>
        <p:spPr>
          <a:xfrm>
            <a:off x="2603292" y="6306913"/>
            <a:ext cx="4131153" cy="622935"/>
          </a:xfrm>
          <a:prstGeom prst="rect">
            <a:avLst/>
          </a:prstGeom>
        </p:spPr>
        <p:txBody>
          <a:bodyPr lIns="0" tIns="0" rIns="0" bIns="0" rtlCol="0" anchor="t">
            <a:spAutoFit/>
          </a:bodyPr>
          <a:lstStyle/>
          <a:p>
            <a:pPr algn="ctr">
              <a:lnSpc>
                <a:spcPts val="5040"/>
              </a:lnSpc>
            </a:pPr>
            <a:r>
              <a:rPr lang="en-US" sz="3600" spc="-72" dirty="0">
                <a:solidFill>
                  <a:srgbClr val="4B412E"/>
                </a:solidFill>
                <a:latin typeface="Della Respira"/>
                <a:ea typeface="Della Respira"/>
                <a:cs typeface="Della Respira"/>
                <a:sym typeface="Della Respira"/>
              </a:rPr>
              <a:t>Sravani</a:t>
            </a:r>
          </a:p>
        </p:txBody>
      </p:sp>
      <p:sp>
        <p:nvSpPr>
          <p:cNvPr id="17" name="TextBox 16">
            <a:extLst>
              <a:ext uri="{FF2B5EF4-FFF2-40B4-BE49-F238E27FC236}">
                <a16:creationId xmlns:a16="http://schemas.microsoft.com/office/drawing/2014/main" id="{5937472F-9BFC-777C-4741-E715B7E624DA}"/>
              </a:ext>
            </a:extLst>
          </p:cNvPr>
          <p:cNvSpPr txBox="1"/>
          <p:nvPr/>
        </p:nvSpPr>
        <p:spPr>
          <a:xfrm>
            <a:off x="530032" y="7365996"/>
            <a:ext cx="10744200" cy="693203"/>
          </a:xfrm>
          <a:prstGeom prst="rect">
            <a:avLst/>
          </a:prstGeom>
          <a:noFill/>
        </p:spPr>
        <p:txBody>
          <a:bodyPr wrap="square">
            <a:spAutoFit/>
          </a:bodyPr>
          <a:lstStyle/>
          <a:p>
            <a:pPr algn="ctr">
              <a:lnSpc>
                <a:spcPts val="5040"/>
              </a:lnSpc>
            </a:pPr>
            <a:r>
              <a:rPr lang="en-US" sz="3600" spc="-72" dirty="0">
                <a:solidFill>
                  <a:srgbClr val="4B412E"/>
                </a:solidFill>
                <a:latin typeface="Della Respira"/>
                <a:ea typeface="Della Respira"/>
                <a:cs typeface="Della Respira"/>
                <a:sym typeface="Della Respira"/>
              </a:rPr>
              <a:t>Jagan Mohan Reddy</a:t>
            </a:r>
          </a:p>
        </p:txBody>
      </p:sp>
      <p:sp>
        <p:nvSpPr>
          <p:cNvPr id="3" name="TextBox 2">
            <a:extLst>
              <a:ext uri="{FF2B5EF4-FFF2-40B4-BE49-F238E27FC236}">
                <a16:creationId xmlns:a16="http://schemas.microsoft.com/office/drawing/2014/main" id="{ABE588C8-0382-5220-A66A-4E647529990D}"/>
              </a:ext>
            </a:extLst>
          </p:cNvPr>
          <p:cNvSpPr txBox="1"/>
          <p:nvPr/>
        </p:nvSpPr>
        <p:spPr>
          <a:xfrm>
            <a:off x="5658268" y="4182915"/>
            <a:ext cx="10750730" cy="693203"/>
          </a:xfrm>
          <a:prstGeom prst="rect">
            <a:avLst/>
          </a:prstGeom>
          <a:noFill/>
        </p:spPr>
        <p:txBody>
          <a:bodyPr wrap="square">
            <a:spAutoFit/>
          </a:bodyPr>
          <a:lstStyle/>
          <a:p>
            <a:pPr algn="ctr">
              <a:lnSpc>
                <a:spcPts val="5040"/>
              </a:lnSpc>
            </a:pPr>
            <a:r>
              <a:rPr lang="en-US" sz="3400" spc="-72" dirty="0">
                <a:solidFill>
                  <a:srgbClr val="4B412E"/>
                </a:solidFill>
                <a:latin typeface="Della Respira"/>
                <a:ea typeface="Della Respira"/>
                <a:cs typeface="Della Respira"/>
                <a:sym typeface="Della Respira"/>
              </a:rPr>
              <a:t>AP23110011593</a:t>
            </a:r>
          </a:p>
        </p:txBody>
      </p:sp>
      <p:sp>
        <p:nvSpPr>
          <p:cNvPr id="5" name="TextBox 4">
            <a:extLst>
              <a:ext uri="{FF2B5EF4-FFF2-40B4-BE49-F238E27FC236}">
                <a16:creationId xmlns:a16="http://schemas.microsoft.com/office/drawing/2014/main" id="{E8F4FD92-CE20-26CC-A41E-30B263DBF7C0}"/>
              </a:ext>
            </a:extLst>
          </p:cNvPr>
          <p:cNvSpPr txBox="1"/>
          <p:nvPr/>
        </p:nvSpPr>
        <p:spPr>
          <a:xfrm>
            <a:off x="5658268" y="5159751"/>
            <a:ext cx="10750730" cy="1897955"/>
          </a:xfrm>
          <a:prstGeom prst="rect">
            <a:avLst/>
          </a:prstGeom>
          <a:noFill/>
        </p:spPr>
        <p:txBody>
          <a:bodyPr wrap="square">
            <a:spAutoFit/>
          </a:bodyPr>
          <a:lstStyle/>
          <a:p>
            <a:pPr algn="ctr">
              <a:lnSpc>
                <a:spcPts val="5040"/>
              </a:lnSpc>
            </a:pPr>
            <a:r>
              <a:rPr lang="en-US" sz="3400" spc="-72" dirty="0">
                <a:solidFill>
                  <a:srgbClr val="4B412E"/>
                </a:solidFill>
                <a:latin typeface="Della Respira"/>
                <a:ea typeface="Della Respira"/>
                <a:cs typeface="Della Respira"/>
                <a:sym typeface="Della Respira"/>
              </a:rPr>
              <a:t>AP23110011657</a:t>
            </a:r>
          </a:p>
          <a:p>
            <a:pPr algn="ctr">
              <a:lnSpc>
                <a:spcPts val="5040"/>
              </a:lnSpc>
            </a:pPr>
            <a:endParaRPr lang="en-US" sz="3400" spc="-72" dirty="0">
              <a:solidFill>
                <a:srgbClr val="4B412E"/>
              </a:solidFill>
              <a:latin typeface="Della Respira"/>
              <a:ea typeface="Della Respira"/>
              <a:cs typeface="Della Respira"/>
              <a:sym typeface="Della Respira"/>
            </a:endParaRPr>
          </a:p>
          <a:p>
            <a:pPr algn="ctr"/>
            <a:r>
              <a:rPr lang="en-US" sz="3400" spc="-72" dirty="0">
                <a:solidFill>
                  <a:srgbClr val="4B412E"/>
                </a:solidFill>
                <a:latin typeface="Della Respira"/>
                <a:ea typeface="Della Respira"/>
                <a:cs typeface="Della Respira"/>
                <a:sym typeface="Della Respira"/>
              </a:rPr>
              <a:t>AP23110011656</a:t>
            </a:r>
          </a:p>
        </p:txBody>
      </p:sp>
      <p:sp>
        <p:nvSpPr>
          <p:cNvPr id="7" name="TextBox 6">
            <a:extLst>
              <a:ext uri="{FF2B5EF4-FFF2-40B4-BE49-F238E27FC236}">
                <a16:creationId xmlns:a16="http://schemas.microsoft.com/office/drawing/2014/main" id="{0DC13FF5-F020-949A-B16F-C5F9FCC0D3F0}"/>
              </a:ext>
            </a:extLst>
          </p:cNvPr>
          <p:cNvSpPr txBox="1"/>
          <p:nvPr/>
        </p:nvSpPr>
        <p:spPr>
          <a:xfrm>
            <a:off x="5658268" y="7384030"/>
            <a:ext cx="10750730" cy="686535"/>
          </a:xfrm>
          <a:prstGeom prst="rect">
            <a:avLst/>
          </a:prstGeom>
          <a:noFill/>
        </p:spPr>
        <p:txBody>
          <a:bodyPr wrap="square">
            <a:spAutoFit/>
          </a:bodyPr>
          <a:lstStyle/>
          <a:p>
            <a:pPr algn="ctr">
              <a:lnSpc>
                <a:spcPts val="5040"/>
              </a:lnSpc>
            </a:pPr>
            <a:r>
              <a:rPr lang="en-US" sz="3400" spc="-72" dirty="0">
                <a:solidFill>
                  <a:srgbClr val="4B412E"/>
                </a:solidFill>
                <a:latin typeface="Della Respira"/>
                <a:ea typeface="Della Respira"/>
                <a:cs typeface="Della Respira"/>
                <a:sym typeface="Della Respira"/>
              </a:rPr>
              <a:t>AP23110011664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p:cNvGrpSpPr/>
        <p:nvPr/>
      </p:nvGrpSpPr>
      <p:grpSpPr>
        <a:xfrm>
          <a:off x="0" y="0"/>
          <a:ext cx="0" cy="0"/>
          <a:chOff x="0" y="0"/>
          <a:chExt cx="0" cy="0"/>
        </a:xfrm>
      </p:grpSpPr>
      <p:grpSp>
        <p:nvGrpSpPr>
          <p:cNvPr id="2" name="Group 2"/>
          <p:cNvGrpSpPr/>
          <p:nvPr/>
        </p:nvGrpSpPr>
        <p:grpSpPr>
          <a:xfrm>
            <a:off x="6988525" y="7451852"/>
            <a:ext cx="4310949" cy="1443775"/>
            <a:chOff x="0" y="0"/>
            <a:chExt cx="2426929" cy="812800"/>
          </a:xfrm>
        </p:grpSpPr>
        <p:sp>
          <p:nvSpPr>
            <p:cNvPr id="3" name="Freeform 3"/>
            <p:cNvSpPr/>
            <p:nvPr/>
          </p:nvSpPr>
          <p:spPr>
            <a:xfrm>
              <a:off x="0" y="0"/>
              <a:ext cx="2426929" cy="812800"/>
            </a:xfrm>
            <a:custGeom>
              <a:avLst/>
              <a:gdLst/>
              <a:ahLst/>
              <a:cxnLst/>
              <a:rect l="l" t="t" r="r" b="b"/>
              <a:pathLst>
                <a:path w="2426929" h="812800">
                  <a:moveTo>
                    <a:pt x="1213465" y="0"/>
                  </a:moveTo>
                  <a:cubicBezTo>
                    <a:pt x="543287" y="0"/>
                    <a:pt x="0" y="181951"/>
                    <a:pt x="0" y="406400"/>
                  </a:cubicBezTo>
                  <a:cubicBezTo>
                    <a:pt x="0" y="630849"/>
                    <a:pt x="543287" y="812800"/>
                    <a:pt x="1213465" y="812800"/>
                  </a:cubicBezTo>
                  <a:cubicBezTo>
                    <a:pt x="1883643" y="812800"/>
                    <a:pt x="2426929" y="630849"/>
                    <a:pt x="2426929" y="406400"/>
                  </a:cubicBezTo>
                  <a:cubicBezTo>
                    <a:pt x="2426929" y="181951"/>
                    <a:pt x="1883643" y="0"/>
                    <a:pt x="1213465" y="0"/>
                  </a:cubicBezTo>
                  <a:close/>
                </a:path>
              </a:pathLst>
            </a:custGeom>
            <a:solidFill>
              <a:srgbClr val="618DB2"/>
            </a:solidFill>
          </p:spPr>
        </p:sp>
        <p:sp>
          <p:nvSpPr>
            <p:cNvPr id="4" name="TextBox 4"/>
            <p:cNvSpPr txBox="1"/>
            <p:nvPr/>
          </p:nvSpPr>
          <p:spPr>
            <a:xfrm>
              <a:off x="227525" y="28575"/>
              <a:ext cx="1971880" cy="7080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297568" y="2262814"/>
            <a:ext cx="13692864" cy="1496756"/>
          </a:xfrm>
          <a:prstGeom prst="rect">
            <a:avLst/>
          </a:prstGeom>
        </p:spPr>
        <p:txBody>
          <a:bodyPr lIns="0" tIns="0" rIns="0" bIns="0" rtlCol="0" anchor="t">
            <a:spAutoFit/>
          </a:bodyPr>
          <a:lstStyle/>
          <a:p>
            <a:pPr algn="ctr">
              <a:lnSpc>
                <a:spcPts val="13007"/>
              </a:lnSpc>
            </a:pPr>
            <a:r>
              <a:rPr lang="en-US" sz="9853" spc="-246" dirty="0">
                <a:solidFill>
                  <a:srgbClr val="4B412E"/>
                </a:solidFill>
                <a:latin typeface="Gagalin"/>
                <a:ea typeface="Gagalin"/>
                <a:cs typeface="Gagalin"/>
                <a:sym typeface="Gagalin"/>
              </a:rPr>
              <a:t>Introduction</a:t>
            </a:r>
          </a:p>
        </p:txBody>
      </p:sp>
      <p:sp>
        <p:nvSpPr>
          <p:cNvPr id="8" name="TextBox 8"/>
          <p:cNvSpPr txBox="1"/>
          <p:nvPr/>
        </p:nvSpPr>
        <p:spPr>
          <a:xfrm>
            <a:off x="7194766" y="7791019"/>
            <a:ext cx="3898469" cy="689239"/>
          </a:xfrm>
          <a:prstGeom prst="rect">
            <a:avLst/>
          </a:prstGeom>
        </p:spPr>
        <p:txBody>
          <a:bodyPr lIns="0" tIns="0" rIns="0" bIns="0" rtlCol="0" anchor="t">
            <a:spAutoFit/>
          </a:bodyPr>
          <a:lstStyle/>
          <a:p>
            <a:pPr algn="ctr">
              <a:lnSpc>
                <a:spcPts val="5713"/>
              </a:lnSpc>
            </a:pPr>
            <a:r>
              <a:rPr lang="en-US" sz="4081" b="1" spc="-81" dirty="0">
                <a:solidFill>
                  <a:srgbClr val="F8EBD1"/>
                </a:solidFill>
                <a:latin typeface="Della Respira"/>
                <a:ea typeface="Della Respira"/>
                <a:cs typeface="Della Respira"/>
                <a:sym typeface="Della Respira"/>
              </a:rPr>
              <a:t>Let’s start!</a:t>
            </a:r>
          </a:p>
        </p:txBody>
      </p:sp>
      <p:sp>
        <p:nvSpPr>
          <p:cNvPr id="9" name="TextBox 9"/>
          <p:cNvSpPr txBox="1"/>
          <p:nvPr/>
        </p:nvSpPr>
        <p:spPr>
          <a:xfrm>
            <a:off x="3674607" y="4522849"/>
            <a:ext cx="10938787" cy="2270686"/>
          </a:xfrm>
          <a:prstGeom prst="rect">
            <a:avLst/>
          </a:prstGeom>
        </p:spPr>
        <p:txBody>
          <a:bodyPr lIns="0" tIns="0" rIns="0" bIns="0" rtlCol="0" anchor="t">
            <a:spAutoFit/>
          </a:bodyPr>
          <a:lstStyle/>
          <a:p>
            <a:pPr algn="ctr">
              <a:lnSpc>
                <a:spcPts val="4480"/>
              </a:lnSpc>
            </a:pPr>
            <a:r>
              <a:rPr lang="en-US" sz="3200" spc="-64" dirty="0">
                <a:solidFill>
                  <a:srgbClr val="4B412E"/>
                </a:solidFill>
                <a:latin typeface="Della Respira"/>
                <a:ea typeface="Della Respira"/>
                <a:cs typeface="Della Respira"/>
                <a:sym typeface="Della Respira"/>
              </a:rPr>
              <a:t>"Emotion-Based Music Player" is a Python-based application that seeks to bridge the gap between a user's emotional state and music by automatically detecting facial expressions and playing music that corresponds to the detected mood.</a:t>
            </a:r>
          </a:p>
        </p:txBody>
      </p:sp>
      <p:sp>
        <p:nvSpPr>
          <p:cNvPr id="10" name="Freeform 10"/>
          <p:cNvSpPr/>
          <p:nvPr/>
        </p:nvSpPr>
        <p:spPr>
          <a:xfrm>
            <a:off x="15445357" y="5809819"/>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11" name="Freeform 11"/>
          <p:cNvSpPr/>
          <p:nvPr/>
        </p:nvSpPr>
        <p:spPr>
          <a:xfrm rot="-1344615" flipH="1">
            <a:off x="982913" y="-58188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18DB2"/>
        </a:solidFill>
        <a:effectLst/>
      </p:bgPr>
    </p:bg>
    <p:spTree>
      <p:nvGrpSpPr>
        <p:cNvPr id="1" name=""/>
        <p:cNvGrpSpPr/>
        <p:nvPr/>
      </p:nvGrpSpPr>
      <p:grpSpPr>
        <a:xfrm>
          <a:off x="0" y="0"/>
          <a:ext cx="0" cy="0"/>
          <a:chOff x="0" y="0"/>
          <a:chExt cx="0" cy="0"/>
        </a:xfrm>
      </p:grpSpPr>
      <p:sp>
        <p:nvSpPr>
          <p:cNvPr id="2" name="Freeform 2"/>
          <p:cNvSpPr/>
          <p:nvPr/>
        </p:nvSpPr>
        <p:spPr>
          <a:xfrm>
            <a:off x="10664713" y="8536955"/>
            <a:ext cx="1597931" cy="2259286"/>
          </a:xfrm>
          <a:custGeom>
            <a:avLst/>
            <a:gdLst/>
            <a:ahLst/>
            <a:cxnLst/>
            <a:rect l="l" t="t" r="r" b="b"/>
            <a:pathLst>
              <a:path w="1597931" h="2259286">
                <a:moveTo>
                  <a:pt x="0" y="0"/>
                </a:moveTo>
                <a:lnTo>
                  <a:pt x="1597931" y="0"/>
                </a:lnTo>
                <a:lnTo>
                  <a:pt x="1597931" y="2259286"/>
                </a:lnTo>
                <a:lnTo>
                  <a:pt x="0" y="2259286"/>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662692" y="809752"/>
            <a:ext cx="1597931" cy="2259286"/>
          </a:xfrm>
          <a:custGeom>
            <a:avLst/>
            <a:gdLst/>
            <a:ahLst/>
            <a:cxnLst/>
            <a:rect l="l" t="t" r="r" b="b"/>
            <a:pathLst>
              <a:path w="1597931" h="2259286">
                <a:moveTo>
                  <a:pt x="0" y="0"/>
                </a:moveTo>
                <a:lnTo>
                  <a:pt x="1597931" y="0"/>
                </a:lnTo>
                <a:lnTo>
                  <a:pt x="1597931" y="2259286"/>
                </a:lnTo>
                <a:lnTo>
                  <a:pt x="0" y="2259286"/>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26934" y="1028700"/>
            <a:ext cx="8634132" cy="863413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DB2"/>
            </a:solidFill>
            <a:ln w="19050" cap="sq">
              <a:solidFill>
                <a:srgbClr val="F8EBD1"/>
              </a:solidFill>
              <a:prstDash val="solid"/>
              <a:miter/>
            </a:ln>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086908" y="3677637"/>
            <a:ext cx="8114184" cy="3436838"/>
          </a:xfrm>
          <a:prstGeom prst="rect">
            <a:avLst/>
          </a:prstGeom>
        </p:spPr>
        <p:txBody>
          <a:bodyPr lIns="0" tIns="0" rIns="0" bIns="0" rtlCol="0" anchor="t">
            <a:spAutoFit/>
          </a:bodyPr>
          <a:lstStyle/>
          <a:p>
            <a:pPr algn="ctr">
              <a:lnSpc>
                <a:spcPts val="13417"/>
              </a:lnSpc>
            </a:pPr>
            <a:r>
              <a:rPr lang="en-US" sz="12197" spc="-304" dirty="0">
                <a:solidFill>
                  <a:srgbClr val="F8EBD1"/>
                </a:solidFill>
                <a:latin typeface="Gagalin"/>
                <a:ea typeface="Gagalin"/>
                <a:cs typeface="Gagalin"/>
                <a:sym typeface="Gagalin"/>
              </a:rPr>
              <a:t>Let’s figure it out</a:t>
            </a:r>
          </a:p>
        </p:txBody>
      </p:sp>
      <p:sp>
        <p:nvSpPr>
          <p:cNvPr id="8" name="Freeform 8"/>
          <p:cNvSpPr/>
          <p:nvPr/>
        </p:nvSpPr>
        <p:spPr>
          <a:xfrm>
            <a:off x="-671743" y="6589654"/>
            <a:ext cx="5932366" cy="4206587"/>
          </a:xfrm>
          <a:custGeom>
            <a:avLst/>
            <a:gdLst/>
            <a:ahLst/>
            <a:cxnLst/>
            <a:rect l="l" t="t" r="r" b="b"/>
            <a:pathLst>
              <a:path w="5932366" h="4206587">
                <a:moveTo>
                  <a:pt x="0" y="0"/>
                </a:moveTo>
                <a:lnTo>
                  <a:pt x="5932366" y="0"/>
                </a:lnTo>
                <a:lnTo>
                  <a:pt x="5932366" y="4206587"/>
                </a:lnTo>
                <a:lnTo>
                  <a:pt x="0" y="420658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9" name="Freeform 9"/>
          <p:cNvSpPr/>
          <p:nvPr/>
        </p:nvSpPr>
        <p:spPr>
          <a:xfrm>
            <a:off x="-1534941" y="511068"/>
            <a:ext cx="4103820" cy="4114800"/>
          </a:xfrm>
          <a:custGeom>
            <a:avLst/>
            <a:gdLst/>
            <a:ahLst/>
            <a:cxnLst/>
            <a:rect l="l" t="t" r="r" b="b"/>
            <a:pathLst>
              <a:path w="4103820" h="4114800">
                <a:moveTo>
                  <a:pt x="0" y="0"/>
                </a:moveTo>
                <a:lnTo>
                  <a:pt x="4103819" y="0"/>
                </a:lnTo>
                <a:lnTo>
                  <a:pt x="4103819"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10" name="Freeform 10"/>
          <p:cNvSpPr/>
          <p:nvPr/>
        </p:nvSpPr>
        <p:spPr>
          <a:xfrm rot="-1072473" flipH="1">
            <a:off x="14162421" y="113047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11" name="Freeform 11"/>
          <p:cNvSpPr/>
          <p:nvPr/>
        </p:nvSpPr>
        <p:spPr>
          <a:xfrm>
            <a:off x="13723760" y="7745921"/>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p:cNvGrpSpPr/>
        <p:nvPr/>
      </p:nvGrpSpPr>
      <p:grpSpPr>
        <a:xfrm>
          <a:off x="0" y="0"/>
          <a:ext cx="0" cy="0"/>
          <a:chOff x="0" y="0"/>
          <a:chExt cx="0" cy="0"/>
        </a:xfrm>
      </p:grpSpPr>
      <p:sp>
        <p:nvSpPr>
          <p:cNvPr id="2" name="TextBox 2"/>
          <p:cNvSpPr txBox="1"/>
          <p:nvPr/>
        </p:nvSpPr>
        <p:spPr>
          <a:xfrm>
            <a:off x="-4648200" y="8603"/>
            <a:ext cx="12916067" cy="1836208"/>
          </a:xfrm>
          <a:prstGeom prst="rect">
            <a:avLst/>
          </a:prstGeom>
        </p:spPr>
        <p:txBody>
          <a:bodyPr lIns="0" tIns="0" rIns="0" bIns="0" rtlCol="0" anchor="t">
            <a:spAutoFit/>
          </a:bodyPr>
          <a:lstStyle/>
          <a:p>
            <a:pPr algn="ctr">
              <a:lnSpc>
                <a:spcPts val="17274"/>
              </a:lnSpc>
            </a:pPr>
            <a:r>
              <a:rPr lang="en-US" sz="5170" b="1" spc="-278" dirty="0">
                <a:solidFill>
                  <a:srgbClr val="2F2713"/>
                </a:solidFill>
                <a:latin typeface="Della Respira" panose="020B0604020202020204" charset="0"/>
                <a:ea typeface="Gagalin"/>
                <a:cs typeface="Gagalin"/>
                <a:sym typeface="Gagalin"/>
              </a:rPr>
              <a:t>Objectives :</a:t>
            </a:r>
          </a:p>
        </p:txBody>
      </p:sp>
      <p:sp>
        <p:nvSpPr>
          <p:cNvPr id="3" name="Freeform 3"/>
          <p:cNvSpPr/>
          <p:nvPr/>
        </p:nvSpPr>
        <p:spPr>
          <a:xfrm rot="-1072473" flipH="1">
            <a:off x="15556240" y="268717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723760" y="7745921"/>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417853" y="641768"/>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rot="1929889" flipH="1">
            <a:off x="280201" y="7212502"/>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7" name="Freeform 7"/>
          <p:cNvSpPr/>
          <p:nvPr/>
        </p:nvSpPr>
        <p:spPr>
          <a:xfrm rot="-1315929" flipH="1">
            <a:off x="4945981" y="-968819"/>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1498213" y="-10287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9" name="Freeform 9"/>
          <p:cNvSpPr/>
          <p:nvPr/>
        </p:nvSpPr>
        <p:spPr>
          <a:xfrm>
            <a:off x="7543024" y="7303688"/>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10" name="TextBox 9">
            <a:extLst>
              <a:ext uri="{FF2B5EF4-FFF2-40B4-BE49-F238E27FC236}">
                <a16:creationId xmlns:a16="http://schemas.microsoft.com/office/drawing/2014/main" id="{34EBAED3-0FEE-2F47-BE11-3B972302CDFC}"/>
              </a:ext>
            </a:extLst>
          </p:cNvPr>
          <p:cNvSpPr txBox="1"/>
          <p:nvPr/>
        </p:nvSpPr>
        <p:spPr>
          <a:xfrm>
            <a:off x="2685966" y="2705100"/>
            <a:ext cx="12020633"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Della Respira" panose="020B0604020202020204" charset="0"/>
              </a:rPr>
              <a:t>To detect user emotions through facial expressions using   computer vision.</a:t>
            </a:r>
          </a:p>
          <a:p>
            <a:pPr marL="285750" indent="-285750">
              <a:buFont typeface="Arial" panose="020B0604020202020204" pitchFamily="34" charset="0"/>
              <a:buChar char="•"/>
            </a:pPr>
            <a:r>
              <a:rPr lang="en-US" sz="3200" dirty="0">
                <a:latin typeface="Della Respira" panose="020B0604020202020204" charset="0"/>
              </a:rPr>
              <a:t>To play music that matches the user's current mood.</a:t>
            </a:r>
          </a:p>
          <a:p>
            <a:pPr marL="285750" indent="-285750">
              <a:buFont typeface="Arial" panose="020B0604020202020204" pitchFamily="34" charset="0"/>
              <a:buChar char="•"/>
            </a:pPr>
            <a:r>
              <a:rPr lang="en-US" sz="3200" dirty="0">
                <a:latin typeface="Della Respira" panose="020B0604020202020204" charset="0"/>
              </a:rPr>
              <a:t>To track and show mood patterns over time.</a:t>
            </a:r>
          </a:p>
          <a:p>
            <a:pPr marL="285750" indent="-285750">
              <a:buFont typeface="Arial" panose="020B0604020202020204" pitchFamily="34" charset="0"/>
              <a:buChar char="•"/>
            </a:pPr>
            <a:r>
              <a:rPr lang="en-US" sz="3200" dirty="0">
                <a:latin typeface="Della Respira" panose="020B0604020202020204" charset="0"/>
              </a:rPr>
              <a:t>To control the music player using voice commands.</a:t>
            </a:r>
          </a:p>
          <a:p>
            <a:pPr marL="285750" indent="-285750">
              <a:buFont typeface="Arial" panose="020B0604020202020204" pitchFamily="34" charset="0"/>
              <a:buChar char="•"/>
            </a:pPr>
            <a:r>
              <a:rPr lang="en-US" sz="3200" dirty="0">
                <a:latin typeface="Della Respira" panose="020B0604020202020204" charset="0"/>
              </a:rPr>
              <a:t>To provide a smooth and easy-to-use experience in real </a:t>
            </a:r>
            <a:r>
              <a:rPr lang="en-US" sz="3200" dirty="0"/>
              <a:t>time.</a:t>
            </a:r>
            <a:endParaRPr lang="en-IN"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p:cNvGrpSpPr/>
        <p:nvPr/>
      </p:nvGrpSpPr>
      <p:grpSpPr>
        <a:xfrm>
          <a:off x="0" y="0"/>
          <a:ext cx="0" cy="0"/>
          <a:chOff x="0" y="0"/>
          <a:chExt cx="0" cy="0"/>
        </a:xfrm>
      </p:grpSpPr>
      <p:sp>
        <p:nvSpPr>
          <p:cNvPr id="6" name="TextBox 6"/>
          <p:cNvSpPr txBox="1"/>
          <p:nvPr/>
        </p:nvSpPr>
        <p:spPr>
          <a:xfrm>
            <a:off x="304800" y="823568"/>
            <a:ext cx="4938494" cy="880959"/>
          </a:xfrm>
          <a:prstGeom prst="rect">
            <a:avLst/>
          </a:prstGeom>
        </p:spPr>
        <p:txBody>
          <a:bodyPr lIns="0" tIns="0" rIns="0" bIns="0" rtlCol="0" anchor="t">
            <a:spAutoFit/>
          </a:bodyPr>
          <a:lstStyle/>
          <a:p>
            <a:pPr algn="ctr">
              <a:lnSpc>
                <a:spcPts val="7237"/>
              </a:lnSpc>
            </a:pPr>
            <a:r>
              <a:rPr lang="en-US" sz="5169" b="1" spc="-103" dirty="0">
                <a:solidFill>
                  <a:srgbClr val="0F0D09"/>
                </a:solidFill>
                <a:latin typeface="Della Respira"/>
                <a:ea typeface="Della Respira"/>
                <a:cs typeface="Della Respira"/>
                <a:sym typeface="Della Respira"/>
              </a:rPr>
              <a:t>Methodology:</a:t>
            </a:r>
          </a:p>
        </p:txBody>
      </p:sp>
      <p:sp>
        <p:nvSpPr>
          <p:cNvPr id="9" name="Freeform 9"/>
          <p:cNvSpPr/>
          <p:nvPr/>
        </p:nvSpPr>
        <p:spPr>
          <a:xfrm rot="-1344615" flipH="1">
            <a:off x="982913" y="-58188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Freeform 10"/>
          <p:cNvSpPr/>
          <p:nvPr/>
        </p:nvSpPr>
        <p:spPr>
          <a:xfrm>
            <a:off x="13794441" y="72009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2" name="TextBox 1">
            <a:extLst>
              <a:ext uri="{FF2B5EF4-FFF2-40B4-BE49-F238E27FC236}">
                <a16:creationId xmlns:a16="http://schemas.microsoft.com/office/drawing/2014/main" id="{B03A28A7-74F5-8FA8-F417-0EFDB74D1B92}"/>
              </a:ext>
            </a:extLst>
          </p:cNvPr>
          <p:cNvSpPr txBox="1"/>
          <p:nvPr/>
        </p:nvSpPr>
        <p:spPr>
          <a:xfrm>
            <a:off x="1371600" y="3383568"/>
            <a:ext cx="13258800" cy="5509200"/>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err="1">
                <a:latin typeface="Della Respira" panose="020B0604020202020204" charset="0"/>
              </a:rPr>
              <a:t>MethodologyFace</a:t>
            </a:r>
            <a:r>
              <a:rPr lang="en-US" sz="3200" dirty="0">
                <a:latin typeface="Della Respira" panose="020B0604020202020204" charset="0"/>
              </a:rPr>
              <a:t> Detection (OpenCV):Captures live video and detects the user’s face using OpenCV.</a:t>
            </a:r>
          </a:p>
          <a:p>
            <a:pPr marL="457200" indent="-457200" algn="just">
              <a:buFont typeface="Arial" panose="020B0604020202020204" pitchFamily="34" charset="0"/>
              <a:buChar char="•"/>
            </a:pPr>
            <a:endParaRPr lang="en-US" sz="3200" dirty="0">
              <a:latin typeface="Della Respira" panose="020B0604020202020204" charset="0"/>
            </a:endParaRPr>
          </a:p>
          <a:p>
            <a:pPr marL="457200" indent="-457200" algn="just">
              <a:buFont typeface="Arial" panose="020B0604020202020204" pitchFamily="34" charset="0"/>
              <a:buChar char="•"/>
            </a:pPr>
            <a:r>
              <a:rPr lang="en-US" sz="3200" dirty="0">
                <a:latin typeface="Della Respira" panose="020B0604020202020204" charset="0"/>
              </a:rPr>
              <a:t>Emotion Recognition (</a:t>
            </a:r>
            <a:r>
              <a:rPr lang="en-US" sz="3200" dirty="0" err="1">
                <a:latin typeface="Della Respira" panose="020B0604020202020204" charset="0"/>
              </a:rPr>
              <a:t>DeepFace</a:t>
            </a:r>
            <a:r>
              <a:rPr lang="en-US" sz="3200" dirty="0">
                <a:latin typeface="Della Respira" panose="020B0604020202020204" charset="0"/>
              </a:rPr>
              <a:t>):Analyzes the face to identify the user's emotion like happy, sad, or angry.</a:t>
            </a:r>
          </a:p>
          <a:p>
            <a:pPr marL="457200" indent="-457200" algn="just">
              <a:buFont typeface="Arial" panose="020B0604020202020204" pitchFamily="34" charset="0"/>
              <a:buChar char="•"/>
            </a:pPr>
            <a:endParaRPr lang="en-US" sz="3200" dirty="0">
              <a:latin typeface="Della Respira" panose="020B0604020202020204" charset="0"/>
            </a:endParaRPr>
          </a:p>
          <a:p>
            <a:pPr marL="457200" indent="-457200" algn="just">
              <a:buFont typeface="Arial" panose="020B0604020202020204" pitchFamily="34" charset="0"/>
              <a:buChar char="•"/>
            </a:pPr>
            <a:r>
              <a:rPr lang="en-US" sz="3200" dirty="0">
                <a:latin typeface="Della Respira" panose="020B0604020202020204" charset="0"/>
              </a:rPr>
              <a:t>Music Selection (</a:t>
            </a:r>
            <a:r>
              <a:rPr lang="en-US" sz="3200" dirty="0" err="1">
                <a:latin typeface="Della Respira" panose="020B0604020202020204" charset="0"/>
              </a:rPr>
              <a:t>Pygame</a:t>
            </a:r>
            <a:r>
              <a:rPr lang="en-US" sz="3200" dirty="0">
                <a:latin typeface="Della Respira" panose="020B0604020202020204" charset="0"/>
              </a:rPr>
              <a:t>):Plays music from a mood-based playlist using </a:t>
            </a:r>
            <a:r>
              <a:rPr lang="en-US" sz="3200" dirty="0" err="1">
                <a:latin typeface="Della Respira" panose="020B0604020202020204" charset="0"/>
              </a:rPr>
              <a:t>Pygame</a:t>
            </a:r>
            <a:r>
              <a:rPr lang="en-US" sz="3200" dirty="0">
                <a:latin typeface="Della Respira" panose="020B0604020202020204" charset="0"/>
              </a:rPr>
              <a:t>.</a:t>
            </a:r>
          </a:p>
          <a:p>
            <a:pPr marL="457200" indent="-457200" algn="just">
              <a:buFont typeface="Arial" panose="020B0604020202020204" pitchFamily="34" charset="0"/>
              <a:buChar char="•"/>
            </a:pPr>
            <a:endParaRPr lang="en-US" sz="3200" dirty="0">
              <a:latin typeface="Della Respira" panose="020B0604020202020204" charset="0"/>
            </a:endParaRPr>
          </a:p>
          <a:p>
            <a:pPr marL="457200" indent="-457200" algn="just">
              <a:buFont typeface="Arial" panose="020B0604020202020204" pitchFamily="34" charset="0"/>
              <a:buChar char="•"/>
            </a:pPr>
            <a:r>
              <a:rPr lang="en-US" sz="3200" dirty="0">
                <a:latin typeface="Della Respira" panose="020B0604020202020204" charset="0"/>
              </a:rPr>
              <a:t>Voice Control (</a:t>
            </a:r>
            <a:r>
              <a:rPr lang="en-US" sz="3200" dirty="0" err="1">
                <a:latin typeface="Della Respira" panose="020B0604020202020204" charset="0"/>
              </a:rPr>
              <a:t>SpeechRecognition</a:t>
            </a:r>
            <a:r>
              <a:rPr lang="en-US" sz="3200" dirty="0">
                <a:latin typeface="Della Respira" panose="020B0604020202020204" charset="0"/>
              </a:rPr>
              <a:t>):Lets users control the player with voice commands like play, pause, or skip..</a:t>
            </a:r>
            <a:endParaRPr lang="en-IN" sz="3200" dirty="0">
              <a:latin typeface="Della Respira"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18DB2"/>
        </a:solidFill>
        <a:effectLst/>
      </p:bgPr>
    </p:bg>
    <p:spTree>
      <p:nvGrpSpPr>
        <p:cNvPr id="1" name=""/>
        <p:cNvGrpSpPr/>
        <p:nvPr/>
      </p:nvGrpSpPr>
      <p:grpSpPr>
        <a:xfrm>
          <a:off x="0" y="0"/>
          <a:ext cx="0" cy="0"/>
          <a:chOff x="0" y="0"/>
          <a:chExt cx="0" cy="0"/>
        </a:xfrm>
      </p:grpSpPr>
      <p:sp>
        <p:nvSpPr>
          <p:cNvPr id="2" name="Freeform 2"/>
          <p:cNvSpPr/>
          <p:nvPr/>
        </p:nvSpPr>
        <p:spPr>
          <a:xfrm>
            <a:off x="3662692" y="809752"/>
            <a:ext cx="1597931" cy="2259286"/>
          </a:xfrm>
          <a:custGeom>
            <a:avLst/>
            <a:gdLst/>
            <a:ahLst/>
            <a:cxnLst/>
            <a:rect l="l" t="t" r="r" b="b"/>
            <a:pathLst>
              <a:path w="1597931" h="2259286">
                <a:moveTo>
                  <a:pt x="0" y="0"/>
                </a:moveTo>
                <a:lnTo>
                  <a:pt x="1597931" y="0"/>
                </a:lnTo>
                <a:lnTo>
                  <a:pt x="1597931" y="2259286"/>
                </a:lnTo>
                <a:lnTo>
                  <a:pt x="0" y="2259286"/>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71743" y="6589654"/>
            <a:ext cx="5932366" cy="4206587"/>
          </a:xfrm>
          <a:custGeom>
            <a:avLst/>
            <a:gdLst/>
            <a:ahLst/>
            <a:cxnLst/>
            <a:rect l="l" t="t" r="r" b="b"/>
            <a:pathLst>
              <a:path w="5932366" h="4206587">
                <a:moveTo>
                  <a:pt x="0" y="0"/>
                </a:moveTo>
                <a:lnTo>
                  <a:pt x="5932366" y="0"/>
                </a:lnTo>
                <a:lnTo>
                  <a:pt x="5932366" y="4206587"/>
                </a:lnTo>
                <a:lnTo>
                  <a:pt x="0" y="420658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34941" y="511068"/>
            <a:ext cx="4103820" cy="4114800"/>
          </a:xfrm>
          <a:custGeom>
            <a:avLst/>
            <a:gdLst/>
            <a:ahLst/>
            <a:cxnLst/>
            <a:rect l="l" t="t" r="r" b="b"/>
            <a:pathLst>
              <a:path w="4103820" h="4114800">
                <a:moveTo>
                  <a:pt x="0" y="0"/>
                </a:moveTo>
                <a:lnTo>
                  <a:pt x="4103819" y="0"/>
                </a:lnTo>
                <a:lnTo>
                  <a:pt x="4103819"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4801318" y="1169189"/>
            <a:ext cx="8634132" cy="86341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DB2"/>
            </a:solidFill>
            <a:ln w="19050" cap="sq">
              <a:solidFill>
                <a:srgbClr val="F8EBD1"/>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086908" y="3349230"/>
            <a:ext cx="8114184" cy="5155257"/>
          </a:xfrm>
          <a:prstGeom prst="rect">
            <a:avLst/>
          </a:prstGeom>
        </p:spPr>
        <p:txBody>
          <a:bodyPr lIns="0" tIns="0" rIns="0" bIns="0" rtlCol="0" anchor="t">
            <a:spAutoFit/>
          </a:bodyPr>
          <a:lstStyle/>
          <a:p>
            <a:pPr algn="ctr">
              <a:lnSpc>
                <a:spcPts val="13417"/>
              </a:lnSpc>
            </a:pPr>
            <a:r>
              <a:rPr lang="en-US" sz="12197" spc="-304" dirty="0">
                <a:solidFill>
                  <a:srgbClr val="F8EBD1"/>
                </a:solidFill>
                <a:latin typeface="Gagalin"/>
                <a:ea typeface="Gagalin"/>
                <a:cs typeface="Gagalin"/>
                <a:sym typeface="Gagalin"/>
              </a:rPr>
              <a:t>Let’s check out the code</a:t>
            </a:r>
          </a:p>
        </p:txBody>
      </p:sp>
      <p:sp>
        <p:nvSpPr>
          <p:cNvPr id="9" name="Freeform 9"/>
          <p:cNvSpPr/>
          <p:nvPr/>
        </p:nvSpPr>
        <p:spPr>
          <a:xfrm rot="-1072473" flipH="1">
            <a:off x="14162421" y="113047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723760" y="7745921"/>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p:cNvGrpSpPr/>
        <p:nvPr/>
      </p:nvGrpSpPr>
      <p:grpSpPr>
        <a:xfrm>
          <a:off x="0" y="0"/>
          <a:ext cx="0" cy="0"/>
          <a:chOff x="0" y="0"/>
          <a:chExt cx="0" cy="0"/>
        </a:xfrm>
      </p:grpSpPr>
      <p:sp>
        <p:nvSpPr>
          <p:cNvPr id="3" name="Freeform 3"/>
          <p:cNvSpPr/>
          <p:nvPr/>
        </p:nvSpPr>
        <p:spPr>
          <a:xfrm rot="-1072473" flipH="1">
            <a:off x="15556240" y="268717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17853" y="641768"/>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rot="-1315929" flipH="1">
            <a:off x="4820750" y="-161058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2186335" y="-20574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13723760" y="7745921"/>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8" name="Freeform 8"/>
          <p:cNvSpPr/>
          <p:nvPr/>
        </p:nvSpPr>
        <p:spPr>
          <a:xfrm rot="1929889" flipH="1">
            <a:off x="883800" y="6672094"/>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9" name="Freeform 9"/>
          <p:cNvSpPr/>
          <p:nvPr/>
        </p:nvSpPr>
        <p:spPr>
          <a:xfrm>
            <a:off x="7543024" y="8797838"/>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pic>
        <p:nvPicPr>
          <p:cNvPr id="16" name="Picture 15">
            <a:extLst>
              <a:ext uri="{FF2B5EF4-FFF2-40B4-BE49-F238E27FC236}">
                <a16:creationId xmlns:a16="http://schemas.microsoft.com/office/drawing/2014/main" id="{CB30614D-9C3A-FFDF-3E0C-AA86622C1ED9}"/>
              </a:ext>
            </a:extLst>
          </p:cNvPr>
          <p:cNvPicPr>
            <a:picLocks noChangeAspect="1"/>
          </p:cNvPicPr>
          <p:nvPr/>
        </p:nvPicPr>
        <p:blipFill>
          <a:blip r:embed="rId6"/>
          <a:stretch>
            <a:fillRect/>
          </a:stretch>
        </p:blipFill>
        <p:spPr>
          <a:xfrm>
            <a:off x="913712" y="3151321"/>
            <a:ext cx="8854870" cy="1828221"/>
          </a:xfrm>
          <a:prstGeom prst="rect">
            <a:avLst/>
          </a:prstGeom>
        </p:spPr>
      </p:pic>
      <p:pic>
        <p:nvPicPr>
          <p:cNvPr id="18" name="Picture 17">
            <a:extLst>
              <a:ext uri="{FF2B5EF4-FFF2-40B4-BE49-F238E27FC236}">
                <a16:creationId xmlns:a16="http://schemas.microsoft.com/office/drawing/2014/main" id="{9D7AEF2D-6911-DC83-B1D0-F847F76313F8}"/>
              </a:ext>
            </a:extLst>
          </p:cNvPr>
          <p:cNvPicPr>
            <a:picLocks noChangeAspect="1"/>
          </p:cNvPicPr>
          <p:nvPr/>
        </p:nvPicPr>
        <p:blipFill>
          <a:blip r:embed="rId7"/>
          <a:stretch>
            <a:fillRect/>
          </a:stretch>
        </p:blipFill>
        <p:spPr>
          <a:xfrm>
            <a:off x="11087254" y="3822032"/>
            <a:ext cx="6801799" cy="3496163"/>
          </a:xfrm>
          <a:prstGeom prst="rect">
            <a:avLst/>
          </a:prstGeom>
        </p:spPr>
      </p:pic>
      <p:pic>
        <p:nvPicPr>
          <p:cNvPr id="20" name="Picture 19">
            <a:extLst>
              <a:ext uri="{FF2B5EF4-FFF2-40B4-BE49-F238E27FC236}">
                <a16:creationId xmlns:a16="http://schemas.microsoft.com/office/drawing/2014/main" id="{2D6D3F74-8660-EAB3-8BC7-C0AB366078F2}"/>
              </a:ext>
            </a:extLst>
          </p:cNvPr>
          <p:cNvPicPr>
            <a:picLocks noChangeAspect="1"/>
          </p:cNvPicPr>
          <p:nvPr/>
        </p:nvPicPr>
        <p:blipFill>
          <a:blip r:embed="rId8"/>
          <a:stretch>
            <a:fillRect/>
          </a:stretch>
        </p:blipFill>
        <p:spPr>
          <a:xfrm>
            <a:off x="11087254" y="7805188"/>
            <a:ext cx="6825748" cy="2249390"/>
          </a:xfrm>
          <a:prstGeom prst="rect">
            <a:avLst/>
          </a:prstGeom>
        </p:spPr>
      </p:pic>
      <p:pic>
        <p:nvPicPr>
          <p:cNvPr id="24" name="Picture 23">
            <a:extLst>
              <a:ext uri="{FF2B5EF4-FFF2-40B4-BE49-F238E27FC236}">
                <a16:creationId xmlns:a16="http://schemas.microsoft.com/office/drawing/2014/main" id="{C9535734-727E-DBBD-347E-EBAD2F5389E5}"/>
              </a:ext>
            </a:extLst>
          </p:cNvPr>
          <p:cNvPicPr>
            <a:picLocks noChangeAspect="1"/>
          </p:cNvPicPr>
          <p:nvPr/>
        </p:nvPicPr>
        <p:blipFill>
          <a:blip r:embed="rId9"/>
          <a:stretch>
            <a:fillRect/>
          </a:stretch>
        </p:blipFill>
        <p:spPr>
          <a:xfrm>
            <a:off x="11087254" y="467614"/>
            <a:ext cx="6740326" cy="2867425"/>
          </a:xfrm>
          <a:prstGeom prst="rect">
            <a:avLst/>
          </a:prstGeom>
        </p:spPr>
      </p:pic>
      <p:pic>
        <p:nvPicPr>
          <p:cNvPr id="26" name="Picture 25">
            <a:extLst>
              <a:ext uri="{FF2B5EF4-FFF2-40B4-BE49-F238E27FC236}">
                <a16:creationId xmlns:a16="http://schemas.microsoft.com/office/drawing/2014/main" id="{668E6ABF-39E4-4CD9-701A-E5CA4F48ED02}"/>
              </a:ext>
            </a:extLst>
          </p:cNvPr>
          <p:cNvPicPr>
            <a:picLocks noChangeAspect="1"/>
          </p:cNvPicPr>
          <p:nvPr/>
        </p:nvPicPr>
        <p:blipFill>
          <a:blip r:embed="rId10"/>
          <a:stretch>
            <a:fillRect/>
          </a:stretch>
        </p:blipFill>
        <p:spPr>
          <a:xfrm>
            <a:off x="897696" y="5660344"/>
            <a:ext cx="8886901" cy="3972479"/>
          </a:xfrm>
          <a:prstGeom prst="rect">
            <a:avLst/>
          </a:prstGeom>
        </p:spPr>
      </p:pic>
      <p:pic>
        <p:nvPicPr>
          <p:cNvPr id="11" name="Picture 10">
            <a:extLst>
              <a:ext uri="{FF2B5EF4-FFF2-40B4-BE49-F238E27FC236}">
                <a16:creationId xmlns:a16="http://schemas.microsoft.com/office/drawing/2014/main" id="{1A55C1DB-4A0C-05E4-206F-D4F7568B93F2}"/>
              </a:ext>
            </a:extLst>
          </p:cNvPr>
          <p:cNvPicPr>
            <a:picLocks noChangeAspect="1"/>
          </p:cNvPicPr>
          <p:nvPr/>
        </p:nvPicPr>
        <p:blipFill>
          <a:blip r:embed="rId11"/>
          <a:srcRect b="30535"/>
          <a:stretch/>
        </p:blipFill>
        <p:spPr>
          <a:xfrm>
            <a:off x="913712" y="654177"/>
            <a:ext cx="8854870" cy="18282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D4B1"/>
        </a:solidFill>
        <a:effectLst/>
      </p:bgPr>
    </p:bg>
    <p:spTree>
      <p:nvGrpSpPr>
        <p:cNvPr id="1" name="">
          <a:extLst>
            <a:ext uri="{FF2B5EF4-FFF2-40B4-BE49-F238E27FC236}">
              <a16:creationId xmlns:a16="http://schemas.microsoft.com/office/drawing/2014/main" id="{585DEF69-FD99-A5D1-C8AF-9CCBA5306E8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42EA982-4FD9-61CF-AC08-C94B0F793B4D}"/>
              </a:ext>
            </a:extLst>
          </p:cNvPr>
          <p:cNvSpPr/>
          <p:nvPr/>
        </p:nvSpPr>
        <p:spPr>
          <a:xfrm rot="-1072473" flipH="1">
            <a:off x="15556240" y="268717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7AEBE05-DA12-2E12-56D9-2CCF8325D60C}"/>
              </a:ext>
            </a:extLst>
          </p:cNvPr>
          <p:cNvSpPr/>
          <p:nvPr/>
        </p:nvSpPr>
        <p:spPr>
          <a:xfrm>
            <a:off x="-1417853" y="641768"/>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31009F9D-48E7-F08A-E455-852E514052AC}"/>
              </a:ext>
            </a:extLst>
          </p:cNvPr>
          <p:cNvSpPr/>
          <p:nvPr/>
        </p:nvSpPr>
        <p:spPr>
          <a:xfrm rot="-1315929" flipH="1">
            <a:off x="4820750" y="-161058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a:extLst>
              <a:ext uri="{FF2B5EF4-FFF2-40B4-BE49-F238E27FC236}">
                <a16:creationId xmlns:a16="http://schemas.microsoft.com/office/drawing/2014/main" id="{AA430077-A43A-D907-9464-AD889F8AF78E}"/>
              </a:ext>
            </a:extLst>
          </p:cNvPr>
          <p:cNvSpPr/>
          <p:nvPr/>
        </p:nvSpPr>
        <p:spPr>
          <a:xfrm>
            <a:off x="12186335" y="-20574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BB24C774-799D-8969-10A1-7994304989D3}"/>
              </a:ext>
            </a:extLst>
          </p:cNvPr>
          <p:cNvSpPr/>
          <p:nvPr/>
        </p:nvSpPr>
        <p:spPr>
          <a:xfrm>
            <a:off x="13723760" y="7745921"/>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8" name="Freeform 8">
            <a:extLst>
              <a:ext uri="{FF2B5EF4-FFF2-40B4-BE49-F238E27FC236}">
                <a16:creationId xmlns:a16="http://schemas.microsoft.com/office/drawing/2014/main" id="{7DEEDFFA-DB48-3A9F-32B9-276E0DA16F87}"/>
              </a:ext>
            </a:extLst>
          </p:cNvPr>
          <p:cNvSpPr/>
          <p:nvPr/>
        </p:nvSpPr>
        <p:spPr>
          <a:xfrm rot="1929889" flipH="1">
            <a:off x="883800" y="6672094"/>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9DAD1126-9DD4-9945-D30D-264E62905E8E}"/>
              </a:ext>
            </a:extLst>
          </p:cNvPr>
          <p:cNvSpPr/>
          <p:nvPr/>
        </p:nvSpPr>
        <p:spPr>
          <a:xfrm>
            <a:off x="7543024" y="8797838"/>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10" name="TextBox 9">
            <a:extLst>
              <a:ext uri="{FF2B5EF4-FFF2-40B4-BE49-F238E27FC236}">
                <a16:creationId xmlns:a16="http://schemas.microsoft.com/office/drawing/2014/main" id="{FBD5A0B7-C440-FD5A-8D64-88D68B93E27E}"/>
              </a:ext>
            </a:extLst>
          </p:cNvPr>
          <p:cNvSpPr txBox="1"/>
          <p:nvPr/>
        </p:nvSpPr>
        <p:spPr>
          <a:xfrm>
            <a:off x="1612222" y="2035476"/>
            <a:ext cx="10959736" cy="923330"/>
          </a:xfrm>
          <a:prstGeom prst="rect">
            <a:avLst/>
          </a:prstGeom>
          <a:noFill/>
        </p:spPr>
        <p:txBody>
          <a:bodyPr wrap="square">
            <a:spAutoFit/>
          </a:bodyPr>
          <a:lstStyle/>
          <a:p>
            <a:r>
              <a:rPr lang="en-IN" sz="5400" b="1" dirty="0">
                <a:latin typeface="Della Respira" panose="020B0604020202020204" charset="0"/>
              </a:rPr>
              <a:t>Conclusion:</a:t>
            </a:r>
          </a:p>
        </p:txBody>
      </p:sp>
      <p:sp>
        <p:nvSpPr>
          <p:cNvPr id="12" name="TextBox 11">
            <a:extLst>
              <a:ext uri="{FF2B5EF4-FFF2-40B4-BE49-F238E27FC236}">
                <a16:creationId xmlns:a16="http://schemas.microsoft.com/office/drawing/2014/main" id="{0476E7CB-160B-0F2D-572E-76C9788D771A}"/>
              </a:ext>
            </a:extLst>
          </p:cNvPr>
          <p:cNvSpPr txBox="1"/>
          <p:nvPr/>
        </p:nvSpPr>
        <p:spPr>
          <a:xfrm>
            <a:off x="2362200" y="3638088"/>
            <a:ext cx="10959736" cy="2677656"/>
          </a:xfrm>
          <a:prstGeom prst="rect">
            <a:avLst/>
          </a:prstGeom>
          <a:noFill/>
        </p:spPr>
        <p:txBody>
          <a:bodyPr wrap="square">
            <a:spAutoFit/>
          </a:bodyPr>
          <a:lstStyle/>
          <a:p>
            <a:r>
              <a:rPr lang="en-IN" sz="2800" dirty="0">
                <a:latin typeface="Della Respira" panose="020B0604020202020204" charset="0"/>
              </a:rPr>
              <a:t>This project demonstrates how emotion recognition can enhance user experience by delivering personalized music and activity suggestions. It successfully blends computer vision, audio playback, and voice interaction, laying the foundation for emotionally intelligent applications. With future improvements, it holds promise for use in mental wellness, entertainment, and adaptive user interfaces.</a:t>
            </a:r>
          </a:p>
        </p:txBody>
      </p:sp>
    </p:spTree>
    <p:extLst>
      <p:ext uri="{BB962C8B-B14F-4D97-AF65-F5344CB8AC3E}">
        <p14:creationId xmlns:p14="http://schemas.microsoft.com/office/powerpoint/2010/main" val="2007736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TotalTime>
  <Words>301</Words>
  <Application>Microsoft Office PowerPoint</Application>
  <PresentationFormat>Custom</PresentationFormat>
  <Paragraphs>47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Della Respira</vt:lpstr>
      <vt:lpstr>Arial</vt:lpstr>
      <vt:lpstr>Gagalin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Beige Illustration Music Game Presentation</dc:title>
  <cp:lastModifiedBy>Makka Sowjanya</cp:lastModifiedBy>
  <cp:revision>3</cp:revision>
  <dcterms:created xsi:type="dcterms:W3CDTF">2006-08-16T00:00:00Z</dcterms:created>
  <dcterms:modified xsi:type="dcterms:W3CDTF">2025-04-29T09:36:59Z</dcterms:modified>
  <dc:identifier>DAGlKqliwTc</dc:identifier>
</cp:coreProperties>
</file>